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4"/>
  </p:sldMasterIdLst>
  <p:notesMasterIdLst>
    <p:notesMasterId r:id="rId31"/>
  </p:notesMasterIdLst>
  <p:handoutMasterIdLst>
    <p:handoutMasterId r:id="rId32"/>
  </p:handoutMasterIdLst>
  <p:sldIdLst>
    <p:sldId id="278" r:id="rId5"/>
    <p:sldId id="271" r:id="rId6"/>
    <p:sldId id="301" r:id="rId7"/>
    <p:sldId id="288" r:id="rId8"/>
    <p:sldId id="302" r:id="rId9"/>
    <p:sldId id="303" r:id="rId10"/>
    <p:sldId id="304" r:id="rId11"/>
    <p:sldId id="283" r:id="rId12"/>
    <p:sldId id="308" r:id="rId13"/>
    <p:sldId id="309" r:id="rId14"/>
    <p:sldId id="311" r:id="rId15"/>
    <p:sldId id="312" r:id="rId16"/>
    <p:sldId id="313" r:id="rId17"/>
    <p:sldId id="299" r:id="rId18"/>
    <p:sldId id="305" r:id="rId19"/>
    <p:sldId id="314" r:id="rId20"/>
    <p:sldId id="315" r:id="rId21"/>
    <p:sldId id="316" r:id="rId22"/>
    <p:sldId id="317" r:id="rId23"/>
    <p:sldId id="318" r:id="rId24"/>
    <p:sldId id="307" r:id="rId25"/>
    <p:sldId id="296" r:id="rId26"/>
    <p:sldId id="320" r:id="rId27"/>
    <p:sldId id="321" r:id="rId28"/>
    <p:sldId id="287" r:id="rId29"/>
    <p:sldId id="29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93803D-331E-4F17-802A-8C945DB6030D}" v="142" dt="2025-01-23T23:57:29.134"/>
  </p1510:revLst>
</p1510:revInfo>
</file>

<file path=ppt/tableStyles.xml><?xml version="1.0" encoding="utf-8"?>
<a:tblStyleLst xmlns:a="http://schemas.openxmlformats.org/drawingml/2006/main" def="{72833802-FEF1-4C79-8D5D-14CF1EAF98D9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57" autoAdjust="0"/>
    <p:restoredTop sz="95388" autoAdjust="0"/>
  </p:normalViewPr>
  <p:slideViewPr>
    <p:cSldViewPr snapToGrid="0">
      <p:cViewPr varScale="1">
        <p:scale>
          <a:sx n="91" d="100"/>
          <a:sy n="91" d="100"/>
        </p:scale>
        <p:origin x="528" y="30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di Afiatpour" userId="0d916f10-5445-4adf-bb23-aa086e4204ed" providerId="ADAL" clId="{C0FD1C19-90FD-4C6C-9EDE-BCEC8284A109}"/>
    <pc:docChg chg="custSel addSld modSld">
      <pc:chgData name="Mehdi Afiatpour" userId="0d916f10-5445-4adf-bb23-aa086e4204ed" providerId="ADAL" clId="{C0FD1C19-90FD-4C6C-9EDE-BCEC8284A109}" dt="2025-01-16T00:05:48.745" v="115" actId="20577"/>
      <pc:docMkLst>
        <pc:docMk/>
      </pc:docMkLst>
      <pc:sldChg chg="modSp mod">
        <pc:chgData name="Mehdi Afiatpour" userId="0d916f10-5445-4adf-bb23-aa086e4204ed" providerId="ADAL" clId="{C0FD1C19-90FD-4C6C-9EDE-BCEC8284A109}" dt="2025-01-16T00:02:48.518" v="37" actId="20577"/>
        <pc:sldMkLst>
          <pc:docMk/>
          <pc:sldMk cId="414523832" sldId="288"/>
        </pc:sldMkLst>
        <pc:spChg chg="mod">
          <ac:chgData name="Mehdi Afiatpour" userId="0d916f10-5445-4adf-bb23-aa086e4204ed" providerId="ADAL" clId="{C0FD1C19-90FD-4C6C-9EDE-BCEC8284A109}" dt="2025-01-16T00:02:48.518" v="37" actId="20577"/>
          <ac:spMkLst>
            <pc:docMk/>
            <pc:sldMk cId="414523832" sldId="288"/>
            <ac:spMk id="3" creationId="{ECC8AA23-D8D0-93BE-5C5F-103A750B0D2F}"/>
          </ac:spMkLst>
        </pc:spChg>
      </pc:sldChg>
      <pc:sldChg chg="modSp mod">
        <pc:chgData name="Mehdi Afiatpour" userId="0d916f10-5445-4adf-bb23-aa086e4204ed" providerId="ADAL" clId="{C0FD1C19-90FD-4C6C-9EDE-BCEC8284A109}" dt="2025-01-16T00:05:48.745" v="115" actId="20577"/>
        <pc:sldMkLst>
          <pc:docMk/>
          <pc:sldMk cId="2547630249" sldId="292"/>
        </pc:sldMkLst>
        <pc:spChg chg="mod">
          <ac:chgData name="Mehdi Afiatpour" userId="0d916f10-5445-4adf-bb23-aa086e4204ed" providerId="ADAL" clId="{C0FD1C19-90FD-4C6C-9EDE-BCEC8284A109}" dt="2025-01-16T00:05:48.745" v="115" actId="20577"/>
          <ac:spMkLst>
            <pc:docMk/>
            <pc:sldMk cId="2547630249" sldId="292"/>
            <ac:spMk id="3" creationId="{1BE98EFF-197D-3136-70B9-7BBD30A48931}"/>
          </ac:spMkLst>
        </pc:spChg>
      </pc:sldChg>
      <pc:sldChg chg="modSp mod">
        <pc:chgData name="Mehdi Afiatpour" userId="0d916f10-5445-4adf-bb23-aa086e4204ed" providerId="ADAL" clId="{C0FD1C19-90FD-4C6C-9EDE-BCEC8284A109}" dt="2025-01-16T00:03:55.148" v="57" actId="20577"/>
        <pc:sldMkLst>
          <pc:docMk/>
          <pc:sldMk cId="2382206231" sldId="295"/>
        </pc:sldMkLst>
      </pc:sldChg>
      <pc:sldChg chg="modSp add mod">
        <pc:chgData name="Mehdi Afiatpour" userId="0d916f10-5445-4adf-bb23-aa086e4204ed" providerId="ADAL" clId="{C0FD1C19-90FD-4C6C-9EDE-BCEC8284A109}" dt="2025-01-16T00:05:03.455" v="87" actId="20577"/>
        <pc:sldMkLst>
          <pc:docMk/>
          <pc:sldMk cId="4134107604" sldId="298"/>
        </pc:sldMkLst>
      </pc:sldChg>
      <pc:sldChg chg="addSp delSp modSp add mod">
        <pc:chgData name="Mehdi Afiatpour" userId="0d916f10-5445-4adf-bb23-aa086e4204ed" providerId="ADAL" clId="{C0FD1C19-90FD-4C6C-9EDE-BCEC8284A109}" dt="2025-01-16T00:05:26.474" v="97" actId="478"/>
        <pc:sldMkLst>
          <pc:docMk/>
          <pc:sldMk cId="3991520033" sldId="299"/>
        </pc:sldMkLst>
      </pc:sldChg>
    </pc:docChg>
  </pc:docChgLst>
  <pc:docChgLst>
    <pc:chgData name="Mehdi Afiatpour" userId="0d916f10-5445-4adf-bb23-aa086e4204ed" providerId="ADAL" clId="{6E93803D-331E-4F17-802A-8C945DB6030D}"/>
    <pc:docChg chg="undo custSel addSld delSld modSld sldOrd">
      <pc:chgData name="Mehdi Afiatpour" userId="0d916f10-5445-4adf-bb23-aa086e4204ed" providerId="ADAL" clId="{6E93803D-331E-4F17-802A-8C945DB6030D}" dt="2025-01-23T23:57:46.651" v="5491"/>
      <pc:docMkLst>
        <pc:docMk/>
      </pc:docMkLst>
      <pc:sldChg chg="modSp mod">
        <pc:chgData name="Mehdi Afiatpour" userId="0d916f10-5445-4adf-bb23-aa086e4204ed" providerId="ADAL" clId="{6E93803D-331E-4F17-802A-8C945DB6030D}" dt="2025-01-22T16:42:24.246" v="2076" actId="20577"/>
        <pc:sldMkLst>
          <pc:docMk/>
          <pc:sldMk cId="1839748091" sldId="271"/>
        </pc:sldMkLst>
        <pc:spChg chg="mod">
          <ac:chgData name="Mehdi Afiatpour" userId="0d916f10-5445-4adf-bb23-aa086e4204ed" providerId="ADAL" clId="{6E93803D-331E-4F17-802A-8C945DB6030D}" dt="2025-01-22T16:42:24.246" v="2076" actId="20577"/>
          <ac:spMkLst>
            <pc:docMk/>
            <pc:sldMk cId="1839748091" sldId="271"/>
            <ac:spMk id="3" creationId="{A0034E89-1952-5288-08A0-70A4A73BE39E}"/>
          </ac:spMkLst>
        </pc:spChg>
      </pc:sldChg>
      <pc:sldChg chg="del">
        <pc:chgData name="Mehdi Afiatpour" userId="0d916f10-5445-4adf-bb23-aa086e4204ed" providerId="ADAL" clId="{6E93803D-331E-4F17-802A-8C945DB6030D}" dt="2025-01-22T23:59:43.064" v="3800" actId="47"/>
        <pc:sldMkLst>
          <pc:docMk/>
          <pc:sldMk cId="2665045518" sldId="282"/>
        </pc:sldMkLst>
      </pc:sldChg>
      <pc:sldChg chg="addSp delSp modSp mod ord">
        <pc:chgData name="Mehdi Afiatpour" userId="0d916f10-5445-4adf-bb23-aa086e4204ed" providerId="ADAL" clId="{6E93803D-331E-4F17-802A-8C945DB6030D}" dt="2025-01-22T17:05:41.168" v="3183" actId="403"/>
        <pc:sldMkLst>
          <pc:docMk/>
          <pc:sldMk cId="1388592114" sldId="283"/>
        </pc:sldMkLst>
        <pc:spChg chg="del mod">
          <ac:chgData name="Mehdi Afiatpour" userId="0d916f10-5445-4adf-bb23-aa086e4204ed" providerId="ADAL" clId="{6E93803D-331E-4F17-802A-8C945DB6030D}" dt="2025-01-22T17:05:30.697" v="3176" actId="478"/>
          <ac:spMkLst>
            <pc:docMk/>
            <pc:sldMk cId="1388592114" sldId="283"/>
            <ac:spMk id="2" creationId="{954ABE40-AA00-F366-A36A-B3F1AADBF025}"/>
          </ac:spMkLst>
        </pc:spChg>
        <pc:spChg chg="del mod">
          <ac:chgData name="Mehdi Afiatpour" userId="0d916f10-5445-4adf-bb23-aa086e4204ed" providerId="ADAL" clId="{6E93803D-331E-4F17-802A-8C945DB6030D}" dt="2025-01-22T17:05:08.678" v="3166" actId="478"/>
          <ac:spMkLst>
            <pc:docMk/>
            <pc:sldMk cId="1388592114" sldId="283"/>
            <ac:spMk id="3" creationId="{72446868-83F0-CEEF-5E60-6D55C93B523F}"/>
          </ac:spMkLst>
        </pc:spChg>
        <pc:spChg chg="add del mod">
          <ac:chgData name="Mehdi Afiatpour" userId="0d916f10-5445-4adf-bb23-aa086e4204ed" providerId="ADAL" clId="{6E93803D-331E-4F17-802A-8C945DB6030D}" dt="2025-01-22T17:05:11.636" v="3167" actId="478"/>
          <ac:spMkLst>
            <pc:docMk/>
            <pc:sldMk cId="1388592114" sldId="283"/>
            <ac:spMk id="5" creationId="{0941E1F9-D459-63C2-2877-81CE64E18299}"/>
          </ac:spMkLst>
        </pc:spChg>
        <pc:spChg chg="add mod">
          <ac:chgData name="Mehdi Afiatpour" userId="0d916f10-5445-4adf-bb23-aa086e4204ed" providerId="ADAL" clId="{6E93803D-331E-4F17-802A-8C945DB6030D}" dt="2025-01-22T17:05:41.168" v="3183" actId="403"/>
          <ac:spMkLst>
            <pc:docMk/>
            <pc:sldMk cId="1388592114" sldId="283"/>
            <ac:spMk id="6" creationId="{0E67EAEA-252B-BF9F-9E28-AEE54450516F}"/>
          </ac:spMkLst>
        </pc:spChg>
        <pc:spChg chg="add del mod">
          <ac:chgData name="Mehdi Afiatpour" userId="0d916f10-5445-4adf-bb23-aa086e4204ed" providerId="ADAL" clId="{6E93803D-331E-4F17-802A-8C945DB6030D}" dt="2025-01-22T17:05:32.871" v="3178" actId="478"/>
          <ac:spMkLst>
            <pc:docMk/>
            <pc:sldMk cId="1388592114" sldId="283"/>
            <ac:spMk id="9" creationId="{610D8C0A-5B6F-1CC9-7DB0-D8234CC10DD3}"/>
          </ac:spMkLst>
        </pc:spChg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652841706" sldId="28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855514139" sldId="285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3018862" sldId="286"/>
        </pc:sldMkLst>
      </pc:sldChg>
      <pc:sldChg chg="addSp delSp modSp add del mod">
        <pc:chgData name="Mehdi Afiatpour" userId="0d916f10-5445-4adf-bb23-aa086e4204ed" providerId="ADAL" clId="{6E93803D-331E-4F17-802A-8C945DB6030D}" dt="2025-01-23T23:57:29.910" v="5489" actId="2696"/>
        <pc:sldMkLst>
          <pc:docMk/>
          <pc:sldMk cId="3353460760" sldId="287"/>
        </pc:sldMkLst>
        <pc:spChg chg="mod">
          <ac:chgData name="Mehdi Afiatpour" userId="0d916f10-5445-4adf-bb23-aa086e4204ed" providerId="ADAL" clId="{6E93803D-331E-4F17-802A-8C945DB6030D}" dt="2025-01-23T01:26:49.655" v="5057" actId="207"/>
          <ac:spMkLst>
            <pc:docMk/>
            <pc:sldMk cId="3353460760" sldId="287"/>
            <ac:spMk id="2" creationId="{B5A60B2C-DA73-99DB-5D18-316D6C11F50D}"/>
          </ac:spMkLst>
        </pc:spChg>
        <pc:spChg chg="add mod">
          <ac:chgData name="Mehdi Afiatpour" userId="0d916f10-5445-4adf-bb23-aa086e4204ed" providerId="ADAL" clId="{6E93803D-331E-4F17-802A-8C945DB6030D}" dt="2025-01-23T23:54:08.552" v="5466" actId="1076"/>
          <ac:spMkLst>
            <pc:docMk/>
            <pc:sldMk cId="3353460760" sldId="287"/>
            <ac:spMk id="4" creationId="{4A225864-7C2D-D6A6-00E7-D6C4BAD023C4}"/>
          </ac:spMkLst>
        </pc:spChg>
        <pc:spChg chg="mod">
          <ac:chgData name="Mehdi Afiatpour" userId="0d916f10-5445-4adf-bb23-aa086e4204ed" providerId="ADAL" clId="{6E93803D-331E-4F17-802A-8C945DB6030D}" dt="2025-01-23T01:26:34.652" v="5055" actId="207"/>
          <ac:spMkLst>
            <pc:docMk/>
            <pc:sldMk cId="3353460760" sldId="287"/>
            <ac:spMk id="6" creationId="{9BE7E655-DBBE-1E38-D543-EB34028F2F2B}"/>
          </ac:spMkLst>
        </pc:spChg>
        <pc:spChg chg="mod">
          <ac:chgData name="Mehdi Afiatpour" userId="0d916f10-5445-4adf-bb23-aa086e4204ed" providerId="ADAL" clId="{6E93803D-331E-4F17-802A-8C945DB6030D}" dt="2025-01-23T01:26:43.827" v="5056" actId="207"/>
          <ac:spMkLst>
            <pc:docMk/>
            <pc:sldMk cId="3353460760" sldId="287"/>
            <ac:spMk id="7" creationId="{845A03A5-6D4D-7072-B3BD-F2DA38CADEB0}"/>
          </ac:spMkLst>
        </pc:spChg>
        <pc:picChg chg="add del">
          <ac:chgData name="Mehdi Afiatpour" userId="0d916f10-5445-4adf-bb23-aa086e4204ed" providerId="ADAL" clId="{6E93803D-331E-4F17-802A-8C945DB6030D}" dt="2025-01-23T23:27:17.238" v="5091" actId="22"/>
          <ac:picMkLst>
            <pc:docMk/>
            <pc:sldMk cId="3353460760" sldId="287"/>
            <ac:picMk id="5" creationId="{B3574D03-420C-89A3-831D-EB7DF436BAC8}"/>
          </ac:picMkLst>
        </pc:picChg>
      </pc:sldChg>
      <pc:sldChg chg="add del">
        <pc:chgData name="Mehdi Afiatpour" userId="0d916f10-5445-4adf-bb23-aa086e4204ed" providerId="ADAL" clId="{6E93803D-331E-4F17-802A-8C945DB6030D}" dt="2025-01-23T23:57:29.130" v="5488"/>
        <pc:sldMkLst>
          <pc:docMk/>
          <pc:sldMk cId="3958839235" sldId="287"/>
        </pc:sldMkLst>
      </pc:sldChg>
      <pc:sldChg chg="modSp mod">
        <pc:chgData name="Mehdi Afiatpour" userId="0d916f10-5445-4adf-bb23-aa086e4204ed" providerId="ADAL" clId="{6E93803D-331E-4F17-802A-8C945DB6030D}" dt="2025-01-22T16:47:03.642" v="2343" actId="27636"/>
        <pc:sldMkLst>
          <pc:docMk/>
          <pc:sldMk cId="414523832" sldId="288"/>
        </pc:sldMkLst>
        <pc:spChg chg="mod">
          <ac:chgData name="Mehdi Afiatpour" userId="0d916f10-5445-4adf-bb23-aa086e4204ed" providerId="ADAL" clId="{6E93803D-331E-4F17-802A-8C945DB6030D}" dt="2025-01-22T16:43:58.509" v="2107" actId="20577"/>
          <ac:spMkLst>
            <pc:docMk/>
            <pc:sldMk cId="414523832" sldId="288"/>
            <ac:spMk id="2" creationId="{338A15DE-D135-0710-9984-A0A55E960CB0}"/>
          </ac:spMkLst>
        </pc:spChg>
        <pc:spChg chg="mod">
          <ac:chgData name="Mehdi Afiatpour" userId="0d916f10-5445-4adf-bb23-aa086e4204ed" providerId="ADAL" clId="{6E93803D-331E-4F17-802A-8C945DB6030D}" dt="2025-01-22T16:47:03.642" v="2343" actId="27636"/>
          <ac:spMkLst>
            <pc:docMk/>
            <pc:sldMk cId="414523832" sldId="288"/>
            <ac:spMk id="3" creationId="{ECC8AA23-D8D0-93BE-5C5F-103A750B0D2F}"/>
          </ac:spMkLst>
        </pc:spChg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118667928" sldId="290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1116813683" sldId="294"/>
        </pc:sldMkLst>
      </pc:sldChg>
      <pc:sldChg chg="del">
        <pc:chgData name="Mehdi Afiatpour" userId="0d916f10-5445-4adf-bb23-aa086e4204ed" providerId="ADAL" clId="{6E93803D-331E-4F17-802A-8C945DB6030D}" dt="2025-01-22T17:50:07.188" v="3798" actId="47"/>
        <pc:sldMkLst>
          <pc:docMk/>
          <pc:sldMk cId="2382206231" sldId="295"/>
        </pc:sldMkLst>
      </pc:sldChg>
      <pc:sldChg chg="add del">
        <pc:chgData name="Mehdi Afiatpour" userId="0d916f10-5445-4adf-bb23-aa086e4204ed" providerId="ADAL" clId="{6E93803D-331E-4F17-802A-8C945DB6030D}" dt="2025-01-23T23:57:29.910" v="5489" actId="2696"/>
        <pc:sldMkLst>
          <pc:docMk/>
          <pc:sldMk cId="931522140" sldId="296"/>
        </pc:sldMkLst>
      </pc:sldChg>
      <pc:sldChg chg="add del">
        <pc:chgData name="Mehdi Afiatpour" userId="0d916f10-5445-4adf-bb23-aa086e4204ed" providerId="ADAL" clId="{6E93803D-331E-4F17-802A-8C945DB6030D}" dt="2025-01-23T23:57:29.130" v="5488"/>
        <pc:sldMkLst>
          <pc:docMk/>
          <pc:sldMk cId="2808184638" sldId="296"/>
        </pc:sldMkLst>
      </pc:sldChg>
      <pc:sldChg chg="del">
        <pc:chgData name="Mehdi Afiatpour" userId="0d916f10-5445-4adf-bb23-aa086e4204ed" providerId="ADAL" clId="{6E93803D-331E-4F17-802A-8C945DB6030D}" dt="2025-01-23T01:25:24.135" v="5053" actId="47"/>
        <pc:sldMkLst>
          <pc:docMk/>
          <pc:sldMk cId="457788351" sldId="297"/>
        </pc:sldMkLst>
      </pc:sldChg>
      <pc:sldChg chg="del">
        <pc:chgData name="Mehdi Afiatpour" userId="0d916f10-5445-4adf-bb23-aa086e4204ed" providerId="ADAL" clId="{6E93803D-331E-4F17-802A-8C945DB6030D}" dt="2025-01-22T17:50:28.341" v="3799" actId="47"/>
        <pc:sldMkLst>
          <pc:docMk/>
          <pc:sldMk cId="4134107604" sldId="298"/>
        </pc:sldMkLst>
      </pc:sldChg>
      <pc:sldChg chg="addSp delSp modSp add mod setBg delDesignElem">
        <pc:chgData name="Mehdi Afiatpour" userId="0d916f10-5445-4adf-bb23-aa086e4204ed" providerId="ADAL" clId="{6E93803D-331E-4F17-802A-8C945DB6030D}" dt="2025-01-23T02:14:39.702" v="5078" actId="14734"/>
        <pc:sldMkLst>
          <pc:docMk/>
          <pc:sldMk cId="3619378644" sldId="299"/>
        </pc:sldMkLst>
        <pc:spChg chg="mod">
          <ac:chgData name="Mehdi Afiatpour" userId="0d916f10-5445-4adf-bb23-aa086e4204ed" providerId="ADAL" clId="{6E93803D-331E-4F17-802A-8C945DB6030D}" dt="2025-01-22T17:43:44.586" v="3747" actId="20577"/>
          <ac:spMkLst>
            <pc:docMk/>
            <pc:sldMk cId="3619378644" sldId="299"/>
            <ac:spMk id="2" creationId="{18F162CB-8AE1-689A-2B38-79802FE8C368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7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6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2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28.371" v="3697" actId="26606"/>
          <ac:spMkLst>
            <pc:docMk/>
            <pc:sldMk cId="3619378644" sldId="299"/>
            <ac:spMk id="74" creationId="{28A00A08-E4E6-4184-B484-E0E034072AE0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0:58.205" v="3692"/>
          <ac:spMkLst>
            <pc:docMk/>
            <pc:sldMk cId="3619378644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70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0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28.371" v="3697" actId="26606"/>
          <ac:grpSpMkLst>
            <pc:docMk/>
            <pc:sldMk cId="3619378644" sldId="299"/>
            <ac:grpSpMk id="82" creationId="{4B158E9A-DBF4-4AA7-B6B7-8C8EB2FBDD6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0:58.205" v="3692"/>
          <ac:grpSpMkLst>
            <pc:docMk/>
            <pc:sldMk cId="3619378644" sldId="299"/>
            <ac:grpSpMk id="89" creationId="{4B158E9A-DBF4-4AA7-B6B7-8C8EB2FBDD68}"/>
          </ac:grpSpMkLst>
        </pc:grpChg>
        <pc:graphicFrameChg chg="add mod modGraphic">
          <ac:chgData name="Mehdi Afiatpour" userId="0d916f10-5445-4adf-bb23-aa086e4204ed" providerId="ADAL" clId="{6E93803D-331E-4F17-802A-8C945DB6030D}" dt="2025-01-23T02:14:39.702" v="5078" actId="14734"/>
          <ac:graphicFrameMkLst>
            <pc:docMk/>
            <pc:sldMk cId="3619378644" sldId="299"/>
            <ac:graphicFrameMk id="64" creationId="{6F3B0A64-3D2D-C93B-9055-CF3696067434}"/>
          </ac:graphicFrameMkLst>
        </pc:graphicFrameChg>
      </pc:sldChg>
      <pc:sldChg chg="addSp delSp modSp del mod ord setBg">
        <pc:chgData name="Mehdi Afiatpour" userId="0d916f10-5445-4adf-bb23-aa086e4204ed" providerId="ADAL" clId="{6E93803D-331E-4F17-802A-8C945DB6030D}" dt="2025-01-22T17:40:54.100" v="3690" actId="2696"/>
        <pc:sldMkLst>
          <pc:docMk/>
          <pc:sldMk cId="3991520033" sldId="299"/>
        </pc:sldMkLst>
        <pc:spChg chg="mo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2" creationId="{18F162CB-8AE1-689A-2B38-79802FE8C368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7" creationId="{155369C3-17E2-09CD-CF73-8D9C50369BF1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1" creationId="{CDF3E56E-6AA9-E705-8B38-1A3CB3EEDC72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2" creationId="{DE1352C0-329B-4CB6-B355-6DDE6C2A6E74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13" creationId="{BF991191-9EEE-17B0-C15D-D44DEBB056A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5" creationId="{2D9952E8-2D95-272E-D76A-C1706CF7148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26" creationId="{601DBA45-EC02-077C-5C26-DE577C18C590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4" creationId="{2E1A16D7-3D82-14E7-BABE-8C912B8A2E3B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5" creationId="{C4E663A0-E3ED-64CF-0523-025C4199AE75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46" creationId="{EBA6AB84-AB3F-F048-F2D2-8F8828429B29}"/>
          </ac:spMkLst>
        </pc:spChg>
        <pc:spChg chg="add mod">
          <ac:chgData name="Mehdi Afiatpour" userId="0d916f10-5445-4adf-bb23-aa086e4204ed" providerId="ADAL" clId="{6E93803D-331E-4F17-802A-8C945DB6030D}" dt="2025-01-22T17:08:09.272" v="3185"/>
          <ac:spMkLst>
            <pc:docMk/>
            <pc:sldMk cId="3991520033" sldId="299"/>
            <ac:spMk id="53" creationId="{C184AB59-8065-0ABA-4A19-DFF2FAE874B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0:41.717" v="3689" actId="26606"/>
          <ac:spMkLst>
            <pc:docMk/>
            <pc:sldMk cId="3991520033" sldId="299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0:41.717" v="3689" actId="26606"/>
          <ac:grpSpMkLst>
            <pc:docMk/>
            <pc:sldMk cId="3991520033" sldId="299"/>
            <ac:grpSpMk id="89" creationId="{4B158E9A-DBF4-4AA7-B6B7-8C8EB2FBDD68}"/>
          </ac:grpSpMkLst>
        </pc:grpChg>
        <pc:graphicFrameChg chg="add del mod modGraphic">
          <ac:chgData name="Mehdi Afiatpour" userId="0d916f10-5445-4adf-bb23-aa086e4204ed" providerId="ADAL" clId="{6E93803D-331E-4F17-802A-8C945DB6030D}" dt="2025-01-22T17:09:24.915" v="3192" actId="478"/>
          <ac:graphicFrameMkLst>
            <pc:docMk/>
            <pc:sldMk cId="3991520033" sldId="299"/>
            <ac:graphicFrameMk id="62" creationId="{9B7CCDE4-19DF-45E4-E0D8-3BD8A5A83389}"/>
          </ac:graphicFrameMkLst>
        </pc:graphicFrameChg>
        <pc:graphicFrameChg chg="add mod">
          <ac:chgData name="Mehdi Afiatpour" userId="0d916f10-5445-4adf-bb23-aa086e4204ed" providerId="ADAL" clId="{6E93803D-331E-4F17-802A-8C945DB6030D}" dt="2025-01-22T17:09:38.846" v="3194"/>
          <ac:graphicFrameMkLst>
            <pc:docMk/>
            <pc:sldMk cId="3991520033" sldId="299"/>
            <ac:graphicFrameMk id="63" creationId="{F634D883-0DBC-96DA-BE9D-BC0FBB441552}"/>
          </ac:graphicFrameMkLst>
        </pc:graphicFrameChg>
        <pc:graphicFrameChg chg="add mod modGraphic">
          <ac:chgData name="Mehdi Afiatpour" userId="0d916f10-5445-4adf-bb23-aa086e4204ed" providerId="ADAL" clId="{6E93803D-331E-4F17-802A-8C945DB6030D}" dt="2025-01-22T17:40:41.717" v="3689" actId="26606"/>
          <ac:graphicFrameMkLst>
            <pc:docMk/>
            <pc:sldMk cId="3991520033" sldId="299"/>
            <ac:graphicFrameMk id="64" creationId="{6F3B0A64-3D2D-C93B-9055-CF3696067434}"/>
          </ac:graphicFrameMkLst>
        </pc:graphicFrameChg>
      </pc:sldChg>
      <pc:sldChg chg="addSp delSp modSp add del mod">
        <pc:chgData name="Mehdi Afiatpour" userId="0d916f10-5445-4adf-bb23-aa086e4204ed" providerId="ADAL" clId="{6E93803D-331E-4F17-802A-8C945DB6030D}" dt="2025-01-22T17:49:40.447" v="3797" actId="47"/>
        <pc:sldMkLst>
          <pc:docMk/>
          <pc:sldMk cId="3383536401" sldId="300"/>
        </pc:sldMkLst>
        <pc:spChg chg="mod">
          <ac:chgData name="Mehdi Afiatpour" userId="0d916f10-5445-4adf-bb23-aa086e4204ed" providerId="ADAL" clId="{6E93803D-331E-4F17-802A-8C945DB6030D}" dt="2025-01-22T12:30:40.969" v="111" actId="20577"/>
          <ac:spMkLst>
            <pc:docMk/>
            <pc:sldMk cId="3383536401" sldId="300"/>
            <ac:spMk id="2" creationId="{57D25F57-3C3C-A9BD-CC9D-41A7A41E27E3}"/>
          </ac:spMkLst>
        </pc:spChg>
        <pc:spChg chg="add del">
          <ac:chgData name="Mehdi Afiatpour" userId="0d916f10-5445-4adf-bb23-aa086e4204ed" providerId="ADAL" clId="{6E93803D-331E-4F17-802A-8C945DB6030D}" dt="2025-01-22T16:11:59.615" v="2059" actId="478"/>
          <ac:spMkLst>
            <pc:docMk/>
            <pc:sldMk cId="3383536401" sldId="300"/>
            <ac:spMk id="5" creationId="{00BBEFA5-6815-1D49-FA35-63D74DD0690F}"/>
          </ac:spMkLst>
        </pc:spChg>
      </pc:sldChg>
      <pc:sldChg chg="modSp add mod">
        <pc:chgData name="Mehdi Afiatpour" userId="0d916f10-5445-4adf-bb23-aa086e4204ed" providerId="ADAL" clId="{6E93803D-331E-4F17-802A-8C945DB6030D}" dt="2025-01-23T23:54:54.032" v="5475" actId="207"/>
        <pc:sldMkLst>
          <pc:docMk/>
          <pc:sldMk cId="320307177" sldId="301"/>
        </pc:sldMkLst>
        <pc:spChg chg="mod">
          <ac:chgData name="Mehdi Afiatpour" userId="0d916f10-5445-4adf-bb23-aa086e4204ed" providerId="ADAL" clId="{6E93803D-331E-4F17-802A-8C945DB6030D}" dt="2025-01-22T12:31:42.463" v="152" actId="20577"/>
          <ac:spMkLst>
            <pc:docMk/>
            <pc:sldMk cId="320307177" sldId="301"/>
            <ac:spMk id="2" creationId="{283D673C-1574-7C8E-537F-C2CD4FC55C1B}"/>
          </ac:spMkLst>
        </pc:spChg>
        <pc:spChg chg="mod">
          <ac:chgData name="Mehdi Afiatpour" userId="0d916f10-5445-4adf-bb23-aa086e4204ed" providerId="ADAL" clId="{6E93803D-331E-4F17-802A-8C945DB6030D}" dt="2025-01-23T23:54:54.032" v="5475" actId="207"/>
          <ac:spMkLst>
            <pc:docMk/>
            <pc:sldMk cId="320307177" sldId="301"/>
            <ac:spMk id="3" creationId="{BBFA8C47-063F-67C9-4AC5-492C244CBE16}"/>
          </ac:spMkLst>
        </pc:spChg>
      </pc:sldChg>
      <pc:sldChg chg="addSp delSp modSp add mod">
        <pc:chgData name="Mehdi Afiatpour" userId="0d916f10-5445-4adf-bb23-aa086e4204ed" providerId="ADAL" clId="{6E93803D-331E-4F17-802A-8C945DB6030D}" dt="2025-01-23T23:55:27.489" v="5481" actId="14100"/>
        <pc:sldMkLst>
          <pc:docMk/>
          <pc:sldMk cId="4021525980" sldId="302"/>
        </pc:sldMkLst>
        <pc:spChg chg="mod">
          <ac:chgData name="Mehdi Afiatpour" userId="0d916f10-5445-4adf-bb23-aa086e4204ed" providerId="ADAL" clId="{6E93803D-331E-4F17-802A-8C945DB6030D}" dt="2025-01-22T16:57:23.715" v="2811" actId="207"/>
          <ac:spMkLst>
            <pc:docMk/>
            <pc:sldMk cId="4021525980" sldId="302"/>
            <ac:spMk id="2" creationId="{211EA889-FF83-8CCC-592C-B94B1997BCBB}"/>
          </ac:spMkLst>
        </pc:spChg>
        <pc:spChg chg="mod">
          <ac:chgData name="Mehdi Afiatpour" userId="0d916f10-5445-4adf-bb23-aa086e4204ed" providerId="ADAL" clId="{6E93803D-331E-4F17-802A-8C945DB6030D}" dt="2025-01-23T23:55:27.489" v="5481" actId="14100"/>
          <ac:spMkLst>
            <pc:docMk/>
            <pc:sldMk cId="4021525980" sldId="302"/>
            <ac:spMk id="3" creationId="{FC23C6C9-F69F-8DD2-FA7E-CEC55881129E}"/>
          </ac:spMkLst>
        </pc:spChg>
        <pc:spChg chg="add del mod">
          <ac:chgData name="Mehdi Afiatpour" userId="0d916f10-5445-4adf-bb23-aa086e4204ed" providerId="ADAL" clId="{6E93803D-331E-4F17-802A-8C945DB6030D}" dt="2025-01-23T23:55:12.311" v="5476" actId="478"/>
          <ac:spMkLst>
            <pc:docMk/>
            <pc:sldMk cId="4021525980" sldId="302"/>
            <ac:spMk id="4" creationId="{09CC2E07-2F3B-FDE0-44F2-A4E0E1AFFBB7}"/>
          </ac:spMkLst>
        </pc:spChg>
      </pc:sldChg>
      <pc:sldChg chg="delSp modSp add mod">
        <pc:chgData name="Mehdi Afiatpour" userId="0d916f10-5445-4adf-bb23-aa086e4204ed" providerId="ADAL" clId="{6E93803D-331E-4F17-802A-8C945DB6030D}" dt="2025-01-23T23:55:36.958" v="5482" actId="207"/>
        <pc:sldMkLst>
          <pc:docMk/>
          <pc:sldMk cId="734367574" sldId="303"/>
        </pc:sldMkLst>
        <pc:spChg chg="mod">
          <ac:chgData name="Mehdi Afiatpour" userId="0d916f10-5445-4adf-bb23-aa086e4204ed" providerId="ADAL" clId="{6E93803D-331E-4F17-802A-8C945DB6030D}" dt="2025-01-22T16:57:03.247" v="2809" actId="20577"/>
          <ac:spMkLst>
            <pc:docMk/>
            <pc:sldMk cId="734367574" sldId="303"/>
            <ac:spMk id="2" creationId="{D009A6A6-0E2A-C691-CF5C-C0AACB6A7E8F}"/>
          </ac:spMkLst>
        </pc:spChg>
        <pc:spChg chg="mod">
          <ac:chgData name="Mehdi Afiatpour" userId="0d916f10-5445-4adf-bb23-aa086e4204ed" providerId="ADAL" clId="{6E93803D-331E-4F17-802A-8C945DB6030D}" dt="2025-01-23T23:55:36.958" v="5482" actId="207"/>
          <ac:spMkLst>
            <pc:docMk/>
            <pc:sldMk cId="734367574" sldId="303"/>
            <ac:spMk id="3" creationId="{6BC7A250-110A-F7A9-1DAC-9493E8889560}"/>
          </ac:spMkLst>
        </pc:spChg>
        <pc:spChg chg="del mod">
          <ac:chgData name="Mehdi Afiatpour" userId="0d916f10-5445-4adf-bb23-aa086e4204ed" providerId="ADAL" clId="{6E93803D-331E-4F17-802A-8C945DB6030D}" dt="2025-01-22T16:47:51.649" v="2361" actId="478"/>
          <ac:spMkLst>
            <pc:docMk/>
            <pc:sldMk cId="734367574" sldId="303"/>
            <ac:spMk id="4" creationId="{36834759-746D-7E03-0170-5F13A9F821C4}"/>
          </ac:spMkLst>
        </pc:spChg>
      </pc:sldChg>
      <pc:sldChg chg="modSp add mod">
        <pc:chgData name="Mehdi Afiatpour" userId="0d916f10-5445-4adf-bb23-aa086e4204ed" providerId="ADAL" clId="{6E93803D-331E-4F17-802A-8C945DB6030D}" dt="2025-01-23T23:55:44.720" v="5483" actId="207"/>
        <pc:sldMkLst>
          <pc:docMk/>
          <pc:sldMk cId="2885584488" sldId="304"/>
        </pc:sldMkLst>
        <pc:spChg chg="mod">
          <ac:chgData name="Mehdi Afiatpour" userId="0d916f10-5445-4adf-bb23-aa086e4204ed" providerId="ADAL" clId="{6E93803D-331E-4F17-802A-8C945DB6030D}" dt="2025-01-22T16:57:47.377" v="2819" actId="20577"/>
          <ac:spMkLst>
            <pc:docMk/>
            <pc:sldMk cId="2885584488" sldId="304"/>
            <ac:spMk id="2" creationId="{A15A6BEB-3D2C-D634-2AEF-8169936D2B90}"/>
          </ac:spMkLst>
        </pc:spChg>
        <pc:spChg chg="mod">
          <ac:chgData name="Mehdi Afiatpour" userId="0d916f10-5445-4adf-bb23-aa086e4204ed" providerId="ADAL" clId="{6E93803D-331E-4F17-802A-8C945DB6030D}" dt="2025-01-23T23:55:44.720" v="5483" actId="207"/>
          <ac:spMkLst>
            <pc:docMk/>
            <pc:sldMk cId="2885584488" sldId="304"/>
            <ac:spMk id="3" creationId="{0F15E644-D17D-C98B-3EE9-1C512BF55AEB}"/>
          </ac:spMkLst>
        </pc:spChg>
      </pc:sldChg>
      <pc:sldChg chg="addSp delSp modSp add mod">
        <pc:chgData name="Mehdi Afiatpour" userId="0d916f10-5445-4adf-bb23-aa086e4204ed" providerId="ADAL" clId="{6E93803D-331E-4F17-802A-8C945DB6030D}" dt="2025-01-23T23:47:23.588" v="5126" actId="113"/>
        <pc:sldMkLst>
          <pc:docMk/>
          <pc:sldMk cId="119080609" sldId="305"/>
        </pc:sldMkLst>
        <pc:spChg chg="mod">
          <ac:chgData name="Mehdi Afiatpour" userId="0d916f10-5445-4adf-bb23-aa086e4204ed" providerId="ADAL" clId="{6E93803D-331E-4F17-802A-8C945DB6030D}" dt="2025-01-22T17:43:53.175" v="3748" actId="20577"/>
          <ac:spMkLst>
            <pc:docMk/>
            <pc:sldMk cId="119080609" sldId="305"/>
            <ac:spMk id="2" creationId="{6D427EE2-288A-4873-AC47-8576CAE717C3}"/>
          </ac:spMkLst>
        </pc:spChg>
        <pc:graphicFrameChg chg="add del mod modGraphic">
          <ac:chgData name="Mehdi Afiatpour" userId="0d916f10-5445-4adf-bb23-aa086e4204ed" providerId="ADAL" clId="{6E93803D-331E-4F17-802A-8C945DB6030D}" dt="2025-01-23T01:06:03.907" v="4549" actId="478"/>
          <ac:graphicFrameMkLst>
            <pc:docMk/>
            <pc:sldMk cId="119080609" sldId="305"/>
            <ac:graphicFrameMk id="5" creationId="{9713259A-D5C8-CC5D-20D6-DA6875652906}"/>
          </ac:graphicFrameMkLst>
        </pc:graphicFrameChg>
        <pc:graphicFrameChg chg="add mod modGraphic">
          <ac:chgData name="Mehdi Afiatpour" userId="0d916f10-5445-4adf-bb23-aa086e4204ed" providerId="ADAL" clId="{6E93803D-331E-4F17-802A-8C945DB6030D}" dt="2025-01-23T23:47:23.588" v="5126" actId="113"/>
          <ac:graphicFrameMkLst>
            <pc:docMk/>
            <pc:sldMk cId="119080609" sldId="305"/>
            <ac:graphicFrameMk id="6" creationId="{C0D32C81-0706-BBAA-6060-3C5458A60F1A}"/>
          </ac:graphicFrameMkLst>
        </pc:graphicFrameChg>
        <pc:graphicFrameChg chg="del">
          <ac:chgData name="Mehdi Afiatpour" userId="0d916f10-5445-4adf-bb23-aa086e4204ed" providerId="ADAL" clId="{6E93803D-331E-4F17-802A-8C945DB6030D}" dt="2025-01-23T01:04:05.607" v="4526" actId="478"/>
          <ac:graphicFrameMkLst>
            <pc:docMk/>
            <pc:sldMk cId="119080609" sldId="305"/>
            <ac:graphicFrameMk id="64" creationId="{F721B6CD-0F88-DB45-81E7-710DD62537B0}"/>
          </ac:graphicFrameMkLst>
        </pc:graphicFrameChg>
        <pc:picChg chg="add mod">
          <ac:chgData name="Mehdi Afiatpour" userId="0d916f10-5445-4adf-bb23-aa086e4204ed" providerId="ADAL" clId="{6E93803D-331E-4F17-802A-8C945DB6030D}" dt="2025-01-23T01:03:42.135" v="4522" actId="1076"/>
          <ac:picMkLst>
            <pc:docMk/>
            <pc:sldMk cId="119080609" sldId="305"/>
            <ac:picMk id="3" creationId="{C7D4FCD4-FCC2-4713-D9A4-23EB37DE733F}"/>
          </ac:picMkLst>
        </pc:picChg>
        <pc:picChg chg="add mod">
          <ac:chgData name="Mehdi Afiatpour" userId="0d916f10-5445-4adf-bb23-aa086e4204ed" providerId="ADAL" clId="{6E93803D-331E-4F17-802A-8C945DB6030D}" dt="2025-01-23T01:04:14.872" v="4531" actId="1076"/>
          <ac:picMkLst>
            <pc:docMk/>
            <pc:sldMk cId="119080609" sldId="305"/>
            <ac:picMk id="4" creationId="{25438183-D73C-10D4-DD0A-8E3C07E464F4}"/>
          </ac:picMkLst>
        </pc:picChg>
      </pc:sldChg>
      <pc:sldChg chg="addSp delSp modSp add del mod">
        <pc:chgData name="Mehdi Afiatpour" userId="0d916f10-5445-4adf-bb23-aa086e4204ed" providerId="ADAL" clId="{6E93803D-331E-4F17-802A-8C945DB6030D}" dt="2025-01-22T17:40:54.100" v="3690" actId="2696"/>
        <pc:sldMkLst>
          <pc:docMk/>
          <pc:sldMk cId="1105244262" sldId="305"/>
        </pc:sldMkLst>
        <pc:spChg chg="mod">
          <ac:chgData name="Mehdi Afiatpour" userId="0d916f10-5445-4adf-bb23-aa086e4204ed" providerId="ADAL" clId="{6E93803D-331E-4F17-802A-8C945DB6030D}" dt="2025-01-22T17:40:13.853" v="3685" actId="20577"/>
          <ac:spMkLst>
            <pc:docMk/>
            <pc:sldMk cId="1105244262" sldId="305"/>
            <ac:spMk id="2" creationId="{6D427EE2-288A-4873-AC47-8576CAE717C3}"/>
          </ac:spMkLst>
        </pc:spChg>
        <pc:graphicFrameChg chg="add del mod ord modGraphic">
          <ac:chgData name="Mehdi Afiatpour" userId="0d916f10-5445-4adf-bb23-aa086e4204ed" providerId="ADAL" clId="{6E93803D-331E-4F17-802A-8C945DB6030D}" dt="2025-01-22T17:20:59.194" v="3446"/>
          <ac:graphicFrameMkLst>
            <pc:docMk/>
            <pc:sldMk cId="1105244262" sldId="305"/>
            <ac:graphicFrameMk id="64" creationId="{F721B6CD-0F88-DB45-81E7-710DD62537B0}"/>
          </ac:graphicFrameMkLst>
        </pc:graphicFrameChg>
      </pc:sldChg>
      <pc:sldChg chg="delSp add del mod">
        <pc:chgData name="Mehdi Afiatpour" userId="0d916f10-5445-4adf-bb23-aa086e4204ed" providerId="ADAL" clId="{6E93803D-331E-4F17-802A-8C945DB6030D}" dt="2025-01-22T17:22:03.042" v="3451" actId="47"/>
        <pc:sldMkLst>
          <pc:docMk/>
          <pc:sldMk cId="2057663281" sldId="306"/>
        </pc:sldMkLst>
        <pc:graphicFrameChg chg="del">
          <ac:chgData name="Mehdi Afiatpour" userId="0d916f10-5445-4adf-bb23-aa086e4204ed" providerId="ADAL" clId="{6E93803D-331E-4F17-802A-8C945DB6030D}" dt="2025-01-22T17:21:26.788" v="3448" actId="478"/>
          <ac:graphicFrameMkLst>
            <pc:docMk/>
            <pc:sldMk cId="2057663281" sldId="306"/>
            <ac:graphicFrameMk id="64" creationId="{BF9E165D-C4D7-3255-7B21-B41F37638207}"/>
          </ac:graphicFrameMkLst>
        </pc:graphicFrameChg>
      </pc:sldChg>
      <pc:sldChg chg="addSp modSp add del mod setBg">
        <pc:chgData name="Mehdi Afiatpour" userId="0d916f10-5445-4adf-bb23-aa086e4204ed" providerId="ADAL" clId="{6E93803D-331E-4F17-802A-8C945DB6030D}" dt="2025-01-22T17:41:45.348" v="3698" actId="2696"/>
        <pc:sldMkLst>
          <pc:docMk/>
          <pc:sldMk cId="822972997" sldId="307"/>
        </pc:sldMkLst>
        <pc:spChg chg="mo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2" creationId="{578AFC93-2DE3-987A-9ACD-96CDC422F8EA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6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7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1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41:17.708" v="3696" actId="26606"/>
          <ac:spMkLst>
            <pc:docMk/>
            <pc:sldMk cId="822972997" sldId="307"/>
            <ac:spMk id="83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75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5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2T17:41:17.708" v="3696" actId="26606"/>
          <ac:grpSpMkLst>
            <pc:docMk/>
            <pc:sldMk cId="822972997" sldId="307"/>
            <ac:grpSpMk id="89" creationId="{4B158E9A-DBF4-4AA7-B6B7-8C8EB2FBDD68}"/>
          </ac:grpSpMkLst>
        </pc:grpChg>
        <pc:graphicFrameChg chg="add mod modGraphic">
          <ac:chgData name="Mehdi Afiatpour" userId="0d916f10-5445-4adf-bb23-aa086e4204ed" providerId="ADAL" clId="{6E93803D-331E-4F17-802A-8C945DB6030D}" dt="2025-01-22T17:41:17.708" v="3696" actId="26606"/>
          <ac:graphicFrameMkLst>
            <pc:docMk/>
            <pc:sldMk cId="822972997" sldId="307"/>
            <ac:graphicFrameMk id="64" creationId="{F0F080D5-80CD-BB35-60FB-AB91E3D21F80}"/>
          </ac:graphicFrameMkLst>
        </pc:graphicFrameChg>
      </pc:sldChg>
      <pc:sldChg chg="delSp modSp add mod setBg delDesignElem">
        <pc:chgData name="Mehdi Afiatpour" userId="0d916f10-5445-4adf-bb23-aa086e4204ed" providerId="ADAL" clId="{6E93803D-331E-4F17-802A-8C945DB6030D}" dt="2025-01-23T00:05:18.474" v="3808" actId="122"/>
        <pc:sldMkLst>
          <pc:docMk/>
          <pc:sldMk cId="2650190816" sldId="307"/>
        </pc:sldMkLst>
        <pc:spChg chg="mod">
          <ac:chgData name="Mehdi Afiatpour" userId="0d916f10-5445-4adf-bb23-aa086e4204ed" providerId="ADAL" clId="{6E93803D-331E-4F17-802A-8C945DB6030D}" dt="2025-01-22T17:44:45.467" v="3765" actId="20577"/>
          <ac:spMkLst>
            <pc:docMk/>
            <pc:sldMk cId="2650190816" sldId="307"/>
            <ac:spMk id="2" creationId="{578AFC93-2DE3-987A-9ACD-96CDC422F8EA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69" creationId="{82184FF4-7029-4ED7-813A-192E60608764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1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73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1:51.053" v="3700"/>
          <ac:spMkLst>
            <pc:docMk/>
            <pc:sldMk cId="2650190816" sldId="307"/>
            <ac:spMk id="83" creationId="{28A00A08-E4E6-4184-B484-E0E034072AE0}"/>
          </ac:spMkLst>
        </pc:s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7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5" creationId="{0780E404-3121-4F33-AF2D-65F659A97798}"/>
          </ac:grpSpMkLst>
        </pc:grpChg>
        <pc:grpChg chg="del">
          <ac:chgData name="Mehdi Afiatpour" userId="0d916f10-5445-4adf-bb23-aa086e4204ed" providerId="ADAL" clId="{6E93803D-331E-4F17-802A-8C945DB6030D}" dt="2025-01-22T17:41:51.053" v="3700"/>
          <ac:grpSpMkLst>
            <pc:docMk/>
            <pc:sldMk cId="2650190816" sldId="307"/>
            <ac:grpSpMk id="89" creationId="{4B158E9A-DBF4-4AA7-B6B7-8C8EB2FBDD68}"/>
          </ac:grpSpMkLst>
        </pc:grpChg>
        <pc:graphicFrameChg chg="mod modGraphic">
          <ac:chgData name="Mehdi Afiatpour" userId="0d916f10-5445-4adf-bb23-aa086e4204ed" providerId="ADAL" clId="{6E93803D-331E-4F17-802A-8C945DB6030D}" dt="2025-01-23T00:05:18.474" v="3808" actId="122"/>
          <ac:graphicFrameMkLst>
            <pc:docMk/>
            <pc:sldMk cId="2650190816" sldId="307"/>
            <ac:graphicFrameMk id="64" creationId="{F0F080D5-80CD-BB35-60FB-AB91E3D21F80}"/>
          </ac:graphicFrameMkLst>
        </pc:graphicFrameChg>
      </pc:sldChg>
      <pc:sldChg chg="add del">
        <pc:chgData name="Mehdi Afiatpour" userId="0d916f10-5445-4adf-bb23-aa086e4204ed" providerId="ADAL" clId="{6E93803D-331E-4F17-802A-8C945DB6030D}" dt="2025-01-22T17:22:04.062" v="3452" actId="47"/>
        <pc:sldMkLst>
          <pc:docMk/>
          <pc:sldMk cId="1824069318" sldId="308"/>
        </pc:sldMkLst>
      </pc:sldChg>
      <pc:sldChg chg="addSp delSp modSp add mod setBg addAnim delAnim">
        <pc:chgData name="Mehdi Afiatpour" userId="0d916f10-5445-4adf-bb23-aa086e4204ed" providerId="ADAL" clId="{6E93803D-331E-4F17-802A-8C945DB6030D}" dt="2025-01-23T23:46:05.073" v="5120" actId="20577"/>
        <pc:sldMkLst>
          <pc:docMk/>
          <pc:sldMk cId="2940450228" sldId="308"/>
        </pc:sldMkLst>
        <pc:spChg chg="mod">
          <ac:chgData name="Mehdi Afiatpour" userId="0d916f10-5445-4adf-bb23-aa086e4204ed" providerId="ADAL" clId="{6E93803D-331E-4F17-802A-8C945DB6030D}" dt="2025-01-22T17:43:14.327" v="3742" actId="20577"/>
          <ac:spMkLst>
            <pc:docMk/>
            <pc:sldMk cId="2940450228" sldId="308"/>
            <ac:spMk id="2" creationId="{352CCA4E-CAC4-6C07-B265-E2F4CCDA3EFA}"/>
          </ac:spMkLst>
        </pc:spChg>
        <pc:spChg chg="add mod">
          <ac:chgData name="Mehdi Afiatpour" userId="0d916f10-5445-4adf-bb23-aa086e4204ed" providerId="ADAL" clId="{6E93803D-331E-4F17-802A-8C945DB6030D}" dt="2025-01-23T23:46:05.073" v="5120" actId="20577"/>
          <ac:spMkLst>
            <pc:docMk/>
            <pc:sldMk cId="2940450228" sldId="308"/>
            <ac:spMk id="3" creationId="{BA217E7D-1842-25EF-9AE9-0366AC16FE3D}"/>
          </ac:spMkLst>
        </pc:spChg>
        <pc:spChg chg="add mod">
          <ac:chgData name="Mehdi Afiatpour" userId="0d916f10-5445-4adf-bb23-aa086e4204ed" providerId="ADAL" clId="{6E93803D-331E-4F17-802A-8C945DB6030D}" dt="2025-01-23T00:09:26.859" v="3893" actId="122"/>
          <ac:spMkLst>
            <pc:docMk/>
            <pc:sldMk cId="2940450228" sldId="308"/>
            <ac:spMk id="5" creationId="{B4F4C026-7DE2-4EBA-6104-A47049276739}"/>
          </ac:spMkLst>
        </pc:spChg>
        <pc:spChg chg="add del mod">
          <ac:chgData name="Mehdi Afiatpour" userId="0d916f10-5445-4adf-bb23-aa086e4204ed" providerId="ADAL" clId="{6E93803D-331E-4F17-802A-8C945DB6030D}" dt="2025-01-23T00:25:04.938" v="4330" actId="478"/>
          <ac:spMkLst>
            <pc:docMk/>
            <pc:sldMk cId="2940450228" sldId="308"/>
            <ac:spMk id="7" creationId="{A49F86BB-4A70-1C0C-4F7B-F595347655CB}"/>
          </ac:spMkLst>
        </pc:spChg>
        <pc:spChg chg="add mod">
          <ac:chgData name="Mehdi Afiatpour" userId="0d916f10-5445-4adf-bb23-aa086e4204ed" providerId="ADAL" clId="{6E93803D-331E-4F17-802A-8C945DB6030D}" dt="2025-01-23T00:09:09.477" v="3887" actId="122"/>
          <ac:spMkLst>
            <pc:docMk/>
            <pc:sldMk cId="2940450228" sldId="308"/>
            <ac:spMk id="10" creationId="{572C768C-4EBF-6285-E55B-FFE02BBD134F}"/>
          </ac:spMkLst>
        </pc:spChg>
        <pc:spChg chg="add mod">
          <ac:chgData name="Mehdi Afiatpour" userId="0d916f10-5445-4adf-bb23-aa086e4204ed" providerId="ADAL" clId="{6E93803D-331E-4F17-802A-8C945DB6030D}" dt="2025-01-23T00:25:11.544" v="4332" actId="1076"/>
          <ac:spMkLst>
            <pc:docMk/>
            <pc:sldMk cId="2940450228" sldId="308"/>
            <ac:spMk id="11" creationId="{16FBF2B5-2CE2-5763-5A98-96FBEF415200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11.433" v="3574" actId="26606"/>
          <ac:spMkLst>
            <pc:docMk/>
            <pc:sldMk cId="2940450228" sldId="308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0:53.344" v="3594" actId="26606"/>
          <ac:spMkLst>
            <pc:docMk/>
            <pc:sldMk cId="2940450228" sldId="308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2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44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46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4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2:19.674" v="3598" actId="26606"/>
          <ac:spMkLst>
            <pc:docMk/>
            <pc:sldMk cId="2940450228" sldId="308"/>
            <ac:spMk id="51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54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55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3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33:09.834" v="3608" actId="26606"/>
          <ac:spMkLst>
            <pc:docMk/>
            <pc:sldMk cId="2940450228" sldId="308"/>
            <ac:spMk id="67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2T17:37:19.799" v="3641" actId="26606"/>
          <ac:spMkLst>
            <pc:docMk/>
            <pc:sldMk cId="2940450228" sldId="308"/>
            <ac:spMk id="72" creationId="{3EA82037-D606-4552-8E6F-AB5EFC466BAE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8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79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27.011" v="3644" actId="26606"/>
          <ac:spMkLst>
            <pc:docMk/>
            <pc:sldMk cId="2940450228" sldId="308"/>
            <ac:spMk id="86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4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7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7:27.016" v="3645" actId="26606"/>
          <ac:spMkLst>
            <pc:docMk/>
            <pc:sldMk cId="2940450228" sldId="308"/>
            <ac:spMk id="99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8:11.433" v="3574" actId="26606"/>
          <ac:grpSpMkLst>
            <pc:docMk/>
            <pc:sldMk cId="2940450228" sldId="308"/>
            <ac:grpSpMk id="19" creationId="{79DE9FAB-6BBA-4CFE-B67D-77B47F01ECA4}"/>
          </ac:grpSpMkLst>
        </pc:grpChg>
        <pc:graphicFrameChg chg="del">
          <ac:chgData name="Mehdi Afiatpour" userId="0d916f10-5445-4adf-bb23-aa086e4204ed" providerId="ADAL" clId="{6E93803D-331E-4F17-802A-8C945DB6030D}" dt="2025-01-22T17:24:51.359" v="3535" actId="478"/>
          <ac:graphicFrameMkLst>
            <pc:docMk/>
            <pc:sldMk cId="2940450228" sldId="308"/>
            <ac:graphicFrameMk id="64" creationId="{0B5C049C-F50F-1270-81D2-5481184DAFF0}"/>
          </ac:graphicFrameMkLst>
        </pc:graphicFrameChg>
        <pc:picChg chg="add mod">
          <ac:chgData name="Mehdi Afiatpour" userId="0d916f10-5445-4adf-bb23-aa086e4204ed" providerId="ADAL" clId="{6E93803D-331E-4F17-802A-8C945DB6030D}" dt="2025-01-23T00:06:56.871" v="3813" actId="14100"/>
          <ac:picMkLst>
            <pc:docMk/>
            <pc:sldMk cId="2940450228" sldId="308"/>
            <ac:picMk id="4" creationId="{DABB8EE6-6B89-D053-4C7C-05C802FD8F45}"/>
          </ac:picMkLst>
        </pc:picChg>
        <pc:picChg chg="add mod">
          <ac:chgData name="Mehdi Afiatpour" userId="0d916f10-5445-4adf-bb23-aa086e4204ed" providerId="ADAL" clId="{6E93803D-331E-4F17-802A-8C945DB6030D}" dt="2025-01-23T00:06:57.408" v="3814" actId="14100"/>
          <ac:picMkLst>
            <pc:docMk/>
            <pc:sldMk cId="2940450228" sldId="308"/>
            <ac:picMk id="6" creationId="{4221FBF1-42F2-97A9-C257-2C22DCD9B2D4}"/>
          </ac:picMkLst>
        </pc:picChg>
        <pc:picChg chg="add mod or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8" creationId="{E0DE774F-1C3C-650A-53AC-C9C576E53C8E}"/>
          </ac:picMkLst>
        </pc:picChg>
        <pc:picChg chg="add mod">
          <ac:chgData name="Mehdi Afiatpour" userId="0d916f10-5445-4adf-bb23-aa086e4204ed" providerId="ADAL" clId="{6E93803D-331E-4F17-802A-8C945DB6030D}" dt="2025-01-23T00:08:06.253" v="3863" actId="1036"/>
          <ac:picMkLst>
            <pc:docMk/>
            <pc:sldMk cId="2940450228" sldId="308"/>
            <ac:picMk id="9" creationId="{49237965-5ABA-364E-3CF9-DD2F12FDAD57}"/>
          </ac:picMkLst>
        </pc:picChg>
      </pc:sldChg>
      <pc:sldChg chg="addSp delSp modSp add mod setBg addAnim delAnim">
        <pc:chgData name="Mehdi Afiatpour" userId="0d916f10-5445-4adf-bb23-aa086e4204ed" providerId="ADAL" clId="{6E93803D-331E-4F17-802A-8C945DB6030D}" dt="2025-01-23T00:25:17.217" v="4334" actId="571"/>
        <pc:sldMkLst>
          <pc:docMk/>
          <pc:sldMk cId="1262363678" sldId="309"/>
        </pc:sldMkLst>
        <pc:spChg chg="mod ord">
          <ac:chgData name="Mehdi Afiatpour" userId="0d916f10-5445-4adf-bb23-aa086e4204ed" providerId="ADAL" clId="{6E93803D-331E-4F17-802A-8C945DB6030D}" dt="2025-01-22T17:43:21.740" v="3743"/>
          <ac:spMkLst>
            <pc:docMk/>
            <pc:sldMk cId="1262363678" sldId="309"/>
            <ac:spMk id="2" creationId="{9E064A10-AFAB-9AFA-C921-CCFCE7EDB4E3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3" creationId="{150AA972-23C7-08D6-38BD-56A84CFF1873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4" creationId="{279EE2EA-E16C-15FF-B1C0-8BBB7F759DA2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6" creationId="{6E91754F-3BD6-5E83-BB67-F4ACA931C888}"/>
          </ac:spMkLst>
        </pc:spChg>
        <pc:spChg chg="add mod">
          <ac:chgData name="Mehdi Afiatpour" userId="0d916f10-5445-4adf-bb23-aa086e4204ed" providerId="ADAL" clId="{6E93803D-331E-4F17-802A-8C945DB6030D}" dt="2025-01-23T00:10:20.879" v="3894"/>
          <ac:spMkLst>
            <pc:docMk/>
            <pc:sldMk cId="1262363678" sldId="309"/>
            <ac:spMk id="7" creationId="{AC79CF92-D7DF-9791-E636-1756779438FC}"/>
          </ac:spMkLst>
        </pc:spChg>
        <pc:spChg chg="add mod">
          <ac:chgData name="Mehdi Afiatpour" userId="0d916f10-5445-4adf-bb23-aa086e4204ed" providerId="ADAL" clId="{6E93803D-331E-4F17-802A-8C945DB6030D}" dt="2025-01-23T00:12:14.364" v="3962" actId="20577"/>
          <ac:spMkLst>
            <pc:docMk/>
            <pc:sldMk cId="1262363678" sldId="309"/>
            <ac:spMk id="8" creationId="{2D949E10-6627-BEA5-96AA-BEF1CC5E9F9C}"/>
          </ac:spMkLst>
        </pc:spChg>
        <pc:spChg chg="add mod">
          <ac:chgData name="Mehdi Afiatpour" userId="0d916f10-5445-4adf-bb23-aa086e4204ed" providerId="ADAL" clId="{6E93803D-331E-4F17-802A-8C945DB6030D}" dt="2025-01-23T00:11:47.172" v="3940" actId="20577"/>
          <ac:spMkLst>
            <pc:docMk/>
            <pc:sldMk cId="1262363678" sldId="309"/>
            <ac:spMk id="10" creationId="{CF03E3DD-A9C3-1702-03CA-BFDAB6FE5468}"/>
          </ac:spMkLst>
        </pc:spChg>
        <pc:spChg chg="add mod">
          <ac:chgData name="Mehdi Afiatpour" userId="0d916f10-5445-4adf-bb23-aa086e4204ed" providerId="ADAL" clId="{6E93803D-331E-4F17-802A-8C945DB6030D}" dt="2025-01-23T00:12:08.336" v="3956" actId="20577"/>
          <ac:spMkLst>
            <pc:docMk/>
            <pc:sldMk cId="1262363678" sldId="309"/>
            <ac:spMk id="11" creationId="{87CB7529-2605-FA58-869B-83ECBCAC3FCA}"/>
          </ac:spMkLst>
        </pc:spChg>
        <pc:spChg chg="add mod">
          <ac:chgData name="Mehdi Afiatpour" userId="0d916f10-5445-4adf-bb23-aa086e4204ed" providerId="ADAL" clId="{6E93803D-331E-4F17-802A-8C945DB6030D}" dt="2025-01-23T00:11:55.607" v="3953" actId="20577"/>
          <ac:spMkLst>
            <pc:docMk/>
            <pc:sldMk cId="1262363678" sldId="309"/>
            <ac:spMk id="12" creationId="{FE047896-CA73-91A2-ABD1-7071B86A2BAD}"/>
          </ac:spMkLst>
        </pc:spChg>
        <pc:spChg chg="add mod">
          <ac:chgData name="Mehdi Afiatpour" userId="0d916f10-5445-4adf-bb23-aa086e4204ed" providerId="ADAL" clId="{6E93803D-331E-4F17-802A-8C945DB6030D}" dt="2025-01-23T00:25:17.217" v="4334" actId="571"/>
          <ac:spMkLst>
            <pc:docMk/>
            <pc:sldMk cId="1262363678" sldId="309"/>
            <ac:spMk id="13" creationId="{6C8CB30E-D65F-479E-9E90-7463E9AE5E9D}"/>
          </ac:spMkLst>
        </pc:spChg>
        <pc:spChg chg="add mod">
          <ac:chgData name="Mehdi Afiatpour" userId="0d916f10-5445-4adf-bb23-aa086e4204ed" providerId="ADAL" clId="{6E93803D-331E-4F17-802A-8C945DB6030D}" dt="2025-01-23T00:25:17.217" v="4334" actId="571"/>
          <ac:spMkLst>
            <pc:docMk/>
            <pc:sldMk cId="1262363678" sldId="309"/>
            <ac:spMk id="16" creationId="{11B2EE08-ED26-A9AC-0C52-8BC11427AA5F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6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18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0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28:05.148" v="3572" actId="26606"/>
          <ac:spMkLst>
            <pc:docMk/>
            <pc:sldMk cId="1262363678" sldId="309"/>
            <ac:spMk id="2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1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2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49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09.274" v="3620" actId="26606"/>
          <ac:spMkLst>
            <pc:docMk/>
            <pc:sldMk cId="1262363678" sldId="309"/>
            <ac:spMk id="50" creationId="{1F20EE99-8BBD-43AA-9079-14B8A33864A0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7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7:49.715" v="3646" actId="26606"/>
          <ac:spMkLst>
            <pc:docMk/>
            <pc:sldMk cId="1262363678" sldId="309"/>
            <ac:spMk id="58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5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3:11.509" v="3609" actId="26606"/>
          <ac:spMkLst>
            <pc:docMk/>
            <pc:sldMk cId="1262363678" sldId="309"/>
            <ac:spMk id="6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7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2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99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1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0:54.499" v="3898" actId="26606"/>
          <ac:spMkLst>
            <pc:docMk/>
            <pc:sldMk cId="1262363678" sldId="309"/>
            <ac:spMk id="103" creationId="{2A0C3E4A-B089-458B-AFCE-988DAFDD5B05}"/>
          </ac:spMkLst>
        </pc:s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22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2T17:28:05.148" v="3572" actId="26606"/>
          <ac:grpSpMkLst>
            <pc:docMk/>
            <pc:sldMk cId="1262363678" sldId="309"/>
            <ac:grpSpMk id="30" creationId="{9665C101-AF9F-4CCA-9C10-6D9A8027CF31}"/>
          </ac:grpSpMkLst>
        </pc:grpChg>
        <pc:picChg chg="del mod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4" creationId="{42A108E4-80AC-870F-551E-4C55CA52BAD1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5" creationId="{C0382019-86F8-42F4-B156-A1BA90CD3FEE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6" creationId="{98C4EF0C-C527-A4DE-3AAD-D652BCD52E2B}"/>
          </ac:picMkLst>
        </pc:picChg>
        <pc:picChg chg="del">
          <ac:chgData name="Mehdi Afiatpour" userId="0d916f10-5445-4adf-bb23-aa086e4204ed" providerId="ADAL" clId="{6E93803D-331E-4F17-802A-8C945DB6030D}" dt="2025-01-22T17:26:23.940" v="3552" actId="478"/>
          <ac:picMkLst>
            <pc:docMk/>
            <pc:sldMk cId="1262363678" sldId="309"/>
            <ac:picMk id="8" creationId="{CD2CD9E6-323F-0EFA-247A-657F23360DA9}"/>
          </ac:picMkLst>
        </pc:picChg>
        <pc:picChg chg="add mod ord">
          <ac:chgData name="Mehdi Afiatpour" userId="0d916f10-5445-4adf-bb23-aa086e4204ed" providerId="ADAL" clId="{6E93803D-331E-4F17-802A-8C945DB6030D}" dt="2025-01-22T17:28:05.154" v="3573" actId="26606"/>
          <ac:picMkLst>
            <pc:docMk/>
            <pc:sldMk cId="1262363678" sldId="309"/>
            <ac:picMk id="9" creationId="{FC9475DE-9CC4-F1D0-58E5-FD053A1380DA}"/>
          </ac:picMkLst>
        </pc:picChg>
        <pc:picChg chg="add del mod ord">
          <ac:chgData name="Mehdi Afiatpour" userId="0d916f10-5445-4adf-bb23-aa086e4204ed" providerId="ADAL" clId="{6E93803D-331E-4F17-802A-8C945DB6030D}" dt="2025-01-22T17:33:21.610" v="3611" actId="478"/>
          <ac:picMkLst>
            <pc:docMk/>
            <pc:sldMk cId="1262363678" sldId="309"/>
            <ac:picMk id="11" creationId="{361D41FD-3B9C-404C-9CCB-0E8E3630E45F}"/>
          </ac:picMkLst>
        </pc:picChg>
        <pc:picChg chg="add mod">
          <ac:chgData name="Mehdi Afiatpour" userId="0d916f10-5445-4adf-bb23-aa086e4204ed" providerId="ADAL" clId="{6E93803D-331E-4F17-802A-8C945DB6030D}" dt="2025-01-22T17:33:08.352" v="3604" actId="1076"/>
          <ac:picMkLst>
            <pc:docMk/>
            <pc:sldMk cId="1262363678" sldId="309"/>
            <ac:picMk id="12" creationId="{76C0AE20-9EDE-9D6F-8976-6DB82FEA404C}"/>
          </ac:picMkLst>
        </pc:picChg>
        <pc:picChg chg="add mod">
          <ac:chgData name="Mehdi Afiatpour" userId="0d916f10-5445-4adf-bb23-aa086e4204ed" providerId="ADAL" clId="{6E93803D-331E-4F17-802A-8C945DB6030D}" dt="2025-01-22T17:33:43.470" v="3615" actId="1076"/>
          <ac:picMkLst>
            <pc:docMk/>
            <pc:sldMk cId="1262363678" sldId="309"/>
            <ac:picMk id="13" creationId="{3F14C415-2F5D-D1D9-91FB-ECE249A0ADE6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4" creationId="{F832F026-1932-5ECF-4FCD-2ACCC22F154D}"/>
          </ac:picMkLst>
        </pc:picChg>
        <pc:picChg chg="add mod">
          <ac:chgData name="Mehdi Afiatpour" userId="0d916f10-5445-4adf-bb23-aa086e4204ed" providerId="ADAL" clId="{6E93803D-331E-4F17-802A-8C945DB6030D}" dt="2025-01-23T00:11:24.370" v="3924" actId="1036"/>
          <ac:picMkLst>
            <pc:docMk/>
            <pc:sldMk cId="1262363678" sldId="309"/>
            <ac:picMk id="15" creationId="{E70D3909-6C70-A474-C08C-EA6D4D3C96F1}"/>
          </ac:picMkLst>
        </pc:picChg>
      </pc:sldChg>
      <pc:sldChg chg="addSp delSp modSp add del mod setBg">
        <pc:chgData name="Mehdi Afiatpour" userId="0d916f10-5445-4adf-bb23-aa086e4204ed" providerId="ADAL" clId="{6E93803D-331E-4F17-802A-8C945DB6030D}" dt="2025-01-22T17:34:32.218" v="3625" actId="47"/>
        <pc:sldMkLst>
          <pc:docMk/>
          <pc:sldMk cId="1009144425" sldId="310"/>
        </pc:sldMkLst>
        <pc:spChg chg="mo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" creationId="{0BF6F7A8-E3E6-DDFF-712B-DFFA5880236E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3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5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17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5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7" creationId="{898BBF41-3A8B-4D21-825F-F6389C39A45B}"/>
          </ac:spMkLst>
        </pc:spChg>
        <pc:spChg chg="add">
          <ac:chgData name="Mehdi Afiatpour" userId="0d916f10-5445-4adf-bb23-aa086e4204ed" providerId="ADAL" clId="{6E93803D-331E-4F17-802A-8C945DB6030D}" dt="2025-01-22T17:28:49.114" v="3579" actId="26606"/>
          <ac:spMkLst>
            <pc:docMk/>
            <pc:sldMk cId="1009144425" sldId="310"/>
            <ac:spMk id="29" creationId="{1F20EE99-8BBD-43AA-9079-14B8A33864A0}"/>
          </ac:spMkLst>
        </pc:spChg>
        <pc:picChg chg="add del mod ord">
          <ac:chgData name="Mehdi Afiatpour" userId="0d916f10-5445-4adf-bb23-aa086e4204ed" providerId="ADAL" clId="{6E93803D-331E-4F17-802A-8C945DB6030D}" dt="2025-01-22T17:34:30.721" v="3624" actId="478"/>
          <ac:picMkLst>
            <pc:docMk/>
            <pc:sldMk cId="1009144425" sldId="310"/>
            <ac:picMk id="4" creationId="{351C2F7A-861C-788F-67EF-E1C9D74690B5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6" creationId="{3CF0E348-F2C8-11F2-A837-5A83CF4B5F48}"/>
          </ac:picMkLst>
        </pc:picChg>
        <pc:picChg chg="add del mod">
          <ac:chgData name="Mehdi Afiatpour" userId="0d916f10-5445-4adf-bb23-aa086e4204ed" providerId="ADAL" clId="{6E93803D-331E-4F17-802A-8C945DB6030D}" dt="2025-01-22T17:34:14.892" v="3621" actId="478"/>
          <ac:picMkLst>
            <pc:docMk/>
            <pc:sldMk cId="1009144425" sldId="310"/>
            <ac:picMk id="8" creationId="{18F476A8-3351-CD03-66FB-9156AB208F28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3:41.670" v="4040" actId="20577"/>
        <pc:sldMkLst>
          <pc:docMk/>
          <pc:sldMk cId="1151620676" sldId="311"/>
        </pc:sldMkLst>
        <pc:spChg chg="mod">
          <ac:chgData name="Mehdi Afiatpour" userId="0d916f10-5445-4adf-bb23-aa086e4204ed" providerId="ADAL" clId="{6E93803D-331E-4F17-802A-8C945DB6030D}" dt="2025-01-22T17:43:26.244" v="3744"/>
          <ac:spMkLst>
            <pc:docMk/>
            <pc:sldMk cId="1151620676" sldId="311"/>
            <ac:spMk id="2" creationId="{C6C5626A-D32B-87C7-BDE7-8553FD5772C6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3" creationId="{5F1E87E5-5526-3392-026F-B3A5858D6F12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5" creationId="{6A5F9F8E-1CC5-0F39-30AC-CD3B586FD7CC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7" creationId="{0A0ABF9D-F647-2099-E803-8A025B4B17C5}"/>
          </ac:spMkLst>
        </pc:spChg>
        <pc:spChg chg="add mod">
          <ac:chgData name="Mehdi Afiatpour" userId="0d916f10-5445-4adf-bb23-aa086e4204ed" providerId="ADAL" clId="{6E93803D-331E-4F17-802A-8C945DB6030D}" dt="2025-01-23T00:10:24.115" v="3895"/>
          <ac:spMkLst>
            <pc:docMk/>
            <pc:sldMk cId="1151620676" sldId="311"/>
            <ac:spMk id="10" creationId="{9BBEBDC8-8482-7D74-19D0-FCCC696F6B55}"/>
          </ac:spMkLst>
        </pc:spChg>
        <pc:spChg chg="add mod">
          <ac:chgData name="Mehdi Afiatpour" userId="0d916f10-5445-4adf-bb23-aa086e4204ed" providerId="ADAL" clId="{6E93803D-331E-4F17-802A-8C945DB6030D}" dt="2025-01-23T00:13:16.365" v="4028" actId="20577"/>
          <ac:spMkLst>
            <pc:docMk/>
            <pc:sldMk cId="1151620676" sldId="311"/>
            <ac:spMk id="11" creationId="{F8F83BAE-17F8-3DDA-ED65-2A1D799BC91A}"/>
          </ac:spMkLst>
        </pc:spChg>
        <pc:spChg chg="add mod">
          <ac:chgData name="Mehdi Afiatpour" userId="0d916f10-5445-4adf-bb23-aa086e4204ed" providerId="ADAL" clId="{6E93803D-331E-4F17-802A-8C945DB6030D}" dt="2025-01-23T00:13:24.576" v="4032" actId="20577"/>
          <ac:spMkLst>
            <pc:docMk/>
            <pc:sldMk cId="1151620676" sldId="311"/>
            <ac:spMk id="12" creationId="{11863F80-5202-B4EB-9701-C60A5D66A511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3" creationId="{82184FF4-7029-4ED7-813A-192E60608764}"/>
          </ac:spMkLst>
        </pc:spChg>
        <pc:spChg chg="add mod">
          <ac:chgData name="Mehdi Afiatpour" userId="0d916f10-5445-4adf-bb23-aa086e4204ed" providerId="ADAL" clId="{6E93803D-331E-4F17-802A-8C945DB6030D}" dt="2025-01-23T00:13:41.670" v="4040" actId="20577"/>
          <ac:spMkLst>
            <pc:docMk/>
            <pc:sldMk cId="1151620676" sldId="311"/>
            <ac:spMk id="13" creationId="{E10406CD-D360-E4D6-7B24-BA79F63D1066}"/>
          </ac:spMkLst>
        </pc:spChg>
        <pc:spChg chg="add mod">
          <ac:chgData name="Mehdi Afiatpour" userId="0d916f10-5445-4adf-bb23-aa086e4204ed" providerId="ADAL" clId="{6E93803D-331E-4F17-802A-8C945DB6030D}" dt="2025-01-23T00:13:34.970" v="4036" actId="20577"/>
          <ac:spMkLst>
            <pc:docMk/>
            <pc:sldMk cId="1151620676" sldId="311"/>
            <ac:spMk id="14" creationId="{9474F70D-73D0-2530-E0E1-C480E10037D9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0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2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34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2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4:24.476" v="3623" actId="26606"/>
          <ac:spMkLst>
            <pc:docMk/>
            <pc:sldMk cId="1151620676" sldId="311"/>
            <ac:spMk id="44" creationId="{6889B0FD-7146-4904-B8A3-CE719EC70CA2}"/>
          </ac:spMkLst>
        </pc:spChg>
        <pc:spChg chg="del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46" creationId="{CFFFA143-C9DF-4F5A-BD0C-261EA83E426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5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5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2T17:37:59.441" v="3647" actId="26606"/>
          <ac:spMkLst>
            <pc:docMk/>
            <pc:sldMk cId="1151620676" sldId="311"/>
            <ac:spMk id="67" creationId="{2A0C3E4A-B089-458B-AFCE-988DAFDD5B05}"/>
          </ac:spMkLst>
        </pc:spChg>
        <pc:grpChg chg="add">
          <ac:chgData name="Mehdi Afiatpour" userId="0d916f10-5445-4adf-bb23-aa086e4204ed" providerId="ADAL" clId="{6E93803D-331E-4F17-802A-8C945DB6030D}" dt="2025-01-22T17:29:20.518" v="3583" actId="26606"/>
          <ac:grpSpMkLst>
            <pc:docMk/>
            <pc:sldMk cId="1151620676" sldId="311"/>
            <ac:grpSpMk id="19" creationId="{79DE9FAB-6BBA-4CFE-B67D-77B47F01ECA4}"/>
          </ac:grpSpMkLst>
        </pc:grpChg>
        <pc:picChg chg="add mod or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4" creationId="{C8FFA64E-800F-F544-2D9E-47F3134D3C97}"/>
          </ac:picMkLst>
        </pc:picChg>
        <pc:picChg chg="add mod">
          <ac:chgData name="Mehdi Afiatpour" userId="0d916f10-5445-4adf-bb23-aa086e4204ed" providerId="ADAL" clId="{6E93803D-331E-4F17-802A-8C945DB6030D}" dt="2025-01-23T00:12:57.392" v="4001" actId="1036"/>
          <ac:picMkLst>
            <pc:docMk/>
            <pc:sldMk cId="1151620676" sldId="311"/>
            <ac:picMk id="6" creationId="{4FCFE6BF-509E-D203-F2C0-6DDCBD9A1D72}"/>
          </ac:picMkLst>
        </pc:picChg>
        <pc:picChg chg="add mod">
          <ac:chgData name="Mehdi Afiatpour" userId="0d916f10-5445-4adf-bb23-aa086e4204ed" providerId="ADAL" clId="{6E93803D-331E-4F17-802A-8C945DB6030D}" dt="2025-01-22T17:29:20.518" v="3583" actId="26606"/>
          <ac:picMkLst>
            <pc:docMk/>
            <pc:sldMk cId="1151620676" sldId="311"/>
            <ac:picMk id="8" creationId="{332A2AEE-6491-D83A-34ED-C168F2581C3B}"/>
          </ac:picMkLst>
        </pc:picChg>
        <pc:picChg chg="add">
          <ac:chgData name="Mehdi Afiatpour" userId="0d916f10-5445-4adf-bb23-aa086e4204ed" providerId="ADAL" clId="{6E93803D-331E-4F17-802A-8C945DB6030D}" dt="2025-01-22T17:34:22.626" v="3622"/>
          <ac:picMkLst>
            <pc:docMk/>
            <pc:sldMk cId="1151620676" sldId="311"/>
            <ac:picMk id="9" creationId="{41200573-0EFB-E0A0-8309-8D7F8E842CE2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4:08.130" v="4054" actId="20577"/>
        <pc:sldMkLst>
          <pc:docMk/>
          <pc:sldMk cId="2601819508" sldId="312"/>
        </pc:sldMkLst>
        <pc:spChg chg="mod">
          <ac:chgData name="Mehdi Afiatpour" userId="0d916f10-5445-4adf-bb23-aa086e4204ed" providerId="ADAL" clId="{6E93803D-331E-4F17-802A-8C945DB6030D}" dt="2025-01-22T17:43:31.204" v="3745"/>
          <ac:spMkLst>
            <pc:docMk/>
            <pc:sldMk cId="2601819508" sldId="312"/>
            <ac:spMk id="2" creationId="{DB09A0FC-CA61-AE26-5FED-AEBC2F9F2ED2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3" creationId="{8AD3D0A5-9783-5A78-CE14-FC926758A9BA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5" creationId="{14A2D614-6F37-49DA-CAB0-4C8AD094F230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7" creationId="{0C9D5BCA-69D0-4BE2-E53A-6EDC9B8D14BB}"/>
          </ac:spMkLst>
        </pc:spChg>
        <pc:spChg chg="add mod">
          <ac:chgData name="Mehdi Afiatpour" userId="0d916f10-5445-4adf-bb23-aa086e4204ed" providerId="ADAL" clId="{6E93803D-331E-4F17-802A-8C945DB6030D}" dt="2025-01-23T00:10:26.096" v="3896"/>
          <ac:spMkLst>
            <pc:docMk/>
            <pc:sldMk cId="2601819508" sldId="312"/>
            <ac:spMk id="10" creationId="{C2885D87-4591-9DBA-2AB2-F460D9D30011}"/>
          </ac:spMkLst>
        </pc:spChg>
        <pc:spChg chg="add mod">
          <ac:chgData name="Mehdi Afiatpour" userId="0d916f10-5445-4adf-bb23-aa086e4204ed" providerId="ADAL" clId="{6E93803D-331E-4F17-802A-8C945DB6030D}" dt="2025-01-23T00:13:49.687" v="4043" actId="20577"/>
          <ac:spMkLst>
            <pc:docMk/>
            <pc:sldMk cId="2601819508" sldId="312"/>
            <ac:spMk id="11" creationId="{AA80D9E8-3756-5A01-8B2B-798255A5407E}"/>
          </ac:spMkLst>
        </pc:spChg>
        <pc:spChg chg="add mod">
          <ac:chgData name="Mehdi Afiatpour" userId="0d916f10-5445-4adf-bb23-aa086e4204ed" providerId="ADAL" clId="{6E93803D-331E-4F17-802A-8C945DB6030D}" dt="2025-01-23T00:13:58.462" v="4048" actId="20577"/>
          <ac:spMkLst>
            <pc:docMk/>
            <pc:sldMk cId="2601819508" sldId="312"/>
            <ac:spMk id="12" creationId="{FEADF312-5DB5-9710-B714-12FC737A77FD}"/>
          </ac:spMkLst>
        </pc:spChg>
        <pc:spChg chg="add mod">
          <ac:chgData name="Mehdi Afiatpour" userId="0d916f10-5445-4adf-bb23-aa086e4204ed" providerId="ADAL" clId="{6E93803D-331E-4F17-802A-8C945DB6030D}" dt="2025-01-23T00:14:08.130" v="4054" actId="20577"/>
          <ac:spMkLst>
            <pc:docMk/>
            <pc:sldMk cId="2601819508" sldId="312"/>
            <ac:spMk id="13" creationId="{52918ECB-3723-FC29-AAB2-0EDBDE522A84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3" creationId="{82184FF4-7029-4ED7-813A-192E60608764}"/>
          </ac:spMkLst>
        </pc:spChg>
        <pc:spChg chg="add mod">
          <ac:chgData name="Mehdi Afiatpour" userId="0d916f10-5445-4adf-bb23-aa086e4204ed" providerId="ADAL" clId="{6E93803D-331E-4F17-802A-8C945DB6030D}" dt="2025-01-23T00:14:03.508" v="4051" actId="20577"/>
          <ac:spMkLst>
            <pc:docMk/>
            <pc:sldMk cId="2601819508" sldId="312"/>
            <ac:spMk id="14" creationId="{F2C5F17B-F4FE-B18D-3323-CAFAD134B78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5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17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5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7" creationId="{898BBF41-3A8B-4D21-825F-F6389C39A45B}"/>
          </ac:spMkLst>
        </pc:spChg>
        <pc:spChg chg="add del">
          <ac:chgData name="Mehdi Afiatpour" userId="0d916f10-5445-4adf-bb23-aa086e4204ed" providerId="ADAL" clId="{6E93803D-331E-4F17-802A-8C945DB6030D}" dt="2025-01-22T17:34:49.045" v="3627" actId="26606"/>
          <ac:spMkLst>
            <pc:docMk/>
            <pc:sldMk cId="2601819508" sldId="312"/>
            <ac:spMk id="29" creationId="{1F20EE99-8BBD-43AA-9079-14B8A33864A0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4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6" creationId="{AAA7AB09-557C-41AD-9113-FF9F68FA1035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38" creationId="{EF99ECAA-1F11-4937-BBA6-51935AB44C9D}"/>
          </ac:spMkLst>
        </pc:spChg>
        <pc:spChg chg="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6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48" creationId="{6889B0FD-7146-4904-B8A3-CE719EC70CA2}"/>
          </ac:spMkLst>
        </pc:spChg>
        <pc:spChg chg="add del">
          <ac:chgData name="Mehdi Afiatpour" userId="0d916f10-5445-4adf-bb23-aa086e4204ed" providerId="ADAL" clId="{6E93803D-331E-4F17-802A-8C945DB6030D}" dt="2025-01-22T17:38:03.572" v="3648" actId="26606"/>
          <ac:spMkLst>
            <pc:docMk/>
            <pc:sldMk cId="2601819508" sldId="312"/>
            <ac:spMk id="50" creationId="{CFFFA143-C9DF-4F5A-BD0C-261EA83E4265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5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7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5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6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4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76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00:11:02.493" v="3900" actId="26606"/>
          <ac:spMkLst>
            <pc:docMk/>
            <pc:sldMk cId="2601819508" sldId="312"/>
            <ac:spMk id="84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6" creationId="{F848EB62-6DA3-4CE8-9228-A55DBDD16BB0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8" creationId="{2A0C3E4A-B089-458B-AFCE-988DAFDD5B0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8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00:11:02.500" v="3901" actId="26606"/>
          <ac:spMkLst>
            <pc:docMk/>
            <pc:sldMk cId="2601819508" sldId="312"/>
            <ac:spMk id="96" creationId="{1DB043B4-68C6-45B9-82AC-A5800EADB8DB}"/>
          </ac:spMkLst>
        </pc:spChg>
        <pc:grpChg chg="add del">
          <ac:chgData name="Mehdi Afiatpour" userId="0d916f10-5445-4adf-bb23-aa086e4204ed" providerId="ADAL" clId="{6E93803D-331E-4F17-802A-8C945DB6030D}" dt="2025-01-23T00:11:02.493" v="3900" actId="26606"/>
          <ac:grpSpMkLst>
            <pc:docMk/>
            <pc:sldMk cId="2601819508" sldId="312"/>
            <ac:grpSpMk id="61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3T00:11:02.493" v="3900" actId="26606"/>
          <ac:grpSpMkLst>
            <pc:docMk/>
            <pc:sldMk cId="2601819508" sldId="312"/>
            <ac:grpSpMk id="78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4" creationId="{66DD829C-97FA-FF9D-E585-AFA4C208B25F}"/>
          </ac:picMkLst>
        </pc:picChg>
        <pc:picChg chg="add mod">
          <ac:chgData name="Mehdi Afiatpour" userId="0d916f10-5445-4adf-bb23-aa086e4204ed" providerId="ADAL" clId="{6E93803D-331E-4F17-802A-8C945DB6030D}" dt="2025-01-23T00:13:06.759" v="4024" actId="1036"/>
          <ac:picMkLst>
            <pc:docMk/>
            <pc:sldMk cId="2601819508" sldId="312"/>
            <ac:picMk id="6" creationId="{94E2CF27-3DA4-0B59-D062-B8F5356EC1B7}"/>
          </ac:picMkLst>
        </pc:picChg>
        <pc:picChg chg="add mod">
          <ac:chgData name="Mehdi Afiatpour" userId="0d916f10-5445-4adf-bb23-aa086e4204ed" providerId="ADAL" clId="{6E93803D-331E-4F17-802A-8C945DB6030D}" dt="2025-01-22T17:30:02.358" v="3587" actId="26606"/>
          <ac:picMkLst>
            <pc:docMk/>
            <pc:sldMk cId="2601819508" sldId="312"/>
            <ac:picMk id="8" creationId="{7BCE7642-1181-B407-5722-7DF7C1115865}"/>
          </ac:picMkLst>
        </pc:picChg>
        <pc:picChg chg="add">
          <ac:chgData name="Mehdi Afiatpour" userId="0d916f10-5445-4adf-bb23-aa086e4204ed" providerId="ADAL" clId="{6E93803D-331E-4F17-802A-8C945DB6030D}" dt="2025-01-22T17:34:45.847" v="3626"/>
          <ac:picMkLst>
            <pc:docMk/>
            <pc:sldMk cId="2601819508" sldId="312"/>
            <ac:picMk id="9" creationId="{95F1FB09-04B3-A7AD-8C02-100C5A738893}"/>
          </ac:picMkLst>
        </pc:picChg>
      </pc:sldChg>
      <pc:sldChg chg="addSp delSp modSp add mod setBg">
        <pc:chgData name="Mehdi Afiatpour" userId="0d916f10-5445-4adf-bb23-aa086e4204ed" providerId="ADAL" clId="{6E93803D-331E-4F17-802A-8C945DB6030D}" dt="2025-01-23T00:15:08.148" v="4109" actId="478"/>
        <pc:sldMkLst>
          <pc:docMk/>
          <pc:sldMk cId="2570449171" sldId="313"/>
        </pc:sldMkLst>
        <pc:spChg chg="mod">
          <ac:chgData name="Mehdi Afiatpour" userId="0d916f10-5445-4adf-bb23-aa086e4204ed" providerId="ADAL" clId="{6E93803D-331E-4F17-802A-8C945DB6030D}" dt="2025-01-22T17:43:36.983" v="3746"/>
          <ac:spMkLst>
            <pc:docMk/>
            <pc:sldMk cId="2570449171" sldId="313"/>
            <ac:spMk id="2" creationId="{E0D10704-32C4-0066-ADDA-5266B7BC8C80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3" creationId="{63550980-1265-A756-4A69-147FE9A2AD22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5" creationId="{F92800B8-E03B-1887-9628-22637B7D8054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7" creationId="{BD446F8B-ED8B-57E5-DC65-62DCC49CC797}"/>
          </ac:spMkLst>
        </pc:spChg>
        <pc:spChg chg="add mod">
          <ac:chgData name="Mehdi Afiatpour" userId="0d916f10-5445-4adf-bb23-aa086e4204ed" providerId="ADAL" clId="{6E93803D-331E-4F17-802A-8C945DB6030D}" dt="2025-01-23T00:10:27.682" v="3897"/>
          <ac:spMkLst>
            <pc:docMk/>
            <pc:sldMk cId="2570449171" sldId="313"/>
            <ac:spMk id="9" creationId="{50D1D598-8331-29B5-2CDC-0F5882B5B57E}"/>
          </ac:spMkLst>
        </pc:spChg>
        <pc:spChg chg="add mod">
          <ac:chgData name="Mehdi Afiatpour" userId="0d916f10-5445-4adf-bb23-aa086e4204ed" providerId="ADAL" clId="{6E93803D-331E-4F17-802A-8C945DB6030D}" dt="2025-01-23T00:14:52.306" v="4101" actId="20577"/>
          <ac:spMkLst>
            <pc:docMk/>
            <pc:sldMk cId="2570449171" sldId="313"/>
            <ac:spMk id="10" creationId="{5934D1E6-E0A9-ED08-C5FF-F2D2A455C698}"/>
          </ac:spMkLst>
        </pc:spChg>
        <pc:spChg chg="add mod">
          <ac:chgData name="Mehdi Afiatpour" userId="0d916f10-5445-4adf-bb23-aa086e4204ed" providerId="ADAL" clId="{6E93803D-331E-4F17-802A-8C945DB6030D}" dt="2025-01-23T00:14:55.843" v="4105" actId="20577"/>
          <ac:spMkLst>
            <pc:docMk/>
            <pc:sldMk cId="2570449171" sldId="313"/>
            <ac:spMk id="11" creationId="{5A444761-9CDC-42C0-E1ED-72174D293C19}"/>
          </ac:spMkLst>
        </pc:spChg>
        <pc:spChg chg="add del mod">
          <ac:chgData name="Mehdi Afiatpour" userId="0d916f10-5445-4adf-bb23-aa086e4204ed" providerId="ADAL" clId="{6E93803D-331E-4F17-802A-8C945DB6030D}" dt="2025-01-23T00:15:08.148" v="4109" actId="478"/>
          <ac:spMkLst>
            <pc:docMk/>
            <pc:sldMk cId="2570449171" sldId="313"/>
            <ac:spMk id="12" creationId="{05157571-67C4-79CD-1632-7D1603371DAD}"/>
          </ac:spMkLst>
        </pc:spChg>
        <pc:spChg chg="add mod">
          <ac:chgData name="Mehdi Afiatpour" userId="0d916f10-5445-4adf-bb23-aa086e4204ed" providerId="ADAL" clId="{6E93803D-331E-4F17-802A-8C945DB6030D}" dt="2025-01-23T00:15:01.984" v="4108" actId="20577"/>
          <ac:spMkLst>
            <pc:docMk/>
            <pc:sldMk cId="2570449171" sldId="313"/>
            <ac:spMk id="13" creationId="{B8B83582-7484-7A92-E8DC-FB1860D77E5E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5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7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19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4:54.458" v="3629" actId="26606"/>
          <ac:spMkLst>
            <pc:docMk/>
            <pc:sldMk cId="2570449171" sldId="313"/>
            <ac:spMk id="27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2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4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36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4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4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5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1" creationId="{3040373B-F195-4965-BFC3-8E75CF006E55}"/>
          </ac:spMkLst>
        </pc:spChg>
        <pc:spChg chg="add">
          <ac:chgData name="Mehdi Afiatpour" userId="0d916f10-5445-4adf-bb23-aa086e4204ed" providerId="ADAL" clId="{6E93803D-331E-4F17-802A-8C945DB6030D}" dt="2025-01-22T17:38:10.015" v="3649" actId="26606"/>
          <ac:spMkLst>
            <pc:docMk/>
            <pc:sldMk cId="2570449171" sldId="313"/>
            <ac:spMk id="63" creationId="{71902E5D-585B-473E-876E-DFC6D76ABE24}"/>
          </ac:spMkLst>
        </pc:spChg>
        <pc:grpChg chg="add">
          <ac:chgData name="Mehdi Afiatpour" userId="0d916f10-5445-4adf-bb23-aa086e4204ed" providerId="ADAL" clId="{6E93803D-331E-4F17-802A-8C945DB6030D}" dt="2025-01-22T17:30:32.965" v="3592" actId="26606"/>
          <ac:grpSpMkLst>
            <pc:docMk/>
            <pc:sldMk cId="2570449171" sldId="313"/>
            <ac:grpSpMk id="21" creationId="{79DE9FAB-6BBA-4CFE-B67D-77B47F01ECA4}"/>
          </ac:grpSpMkLst>
        </pc:grp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4" creationId="{5E59C976-0F8A-0232-44CD-CF89188E0A4E}"/>
          </ac:picMkLst>
        </pc:picChg>
        <pc:picChg chg="add mod">
          <ac:chgData name="Mehdi Afiatpour" userId="0d916f10-5445-4adf-bb23-aa086e4204ed" providerId="ADAL" clId="{6E93803D-331E-4F17-802A-8C945DB6030D}" dt="2025-01-22T17:30:32.965" v="3592" actId="26606"/>
          <ac:picMkLst>
            <pc:docMk/>
            <pc:sldMk cId="2570449171" sldId="313"/>
            <ac:picMk id="6" creationId="{9001EECE-FEB6-8A50-FA2C-9715B0BC4FDB}"/>
          </ac:picMkLst>
        </pc:picChg>
        <pc:picChg chg="add mod ord">
          <ac:chgData name="Mehdi Afiatpour" userId="0d916f10-5445-4adf-bb23-aa086e4204ed" providerId="ADAL" clId="{6E93803D-331E-4F17-802A-8C945DB6030D}" dt="2025-01-23T00:14:36.028" v="4078" actId="1036"/>
          <ac:picMkLst>
            <pc:docMk/>
            <pc:sldMk cId="2570449171" sldId="313"/>
            <ac:picMk id="8" creationId="{9B9D6693-1DEC-F517-C097-B804FD40EEFD}"/>
          </ac:picMkLst>
        </pc:picChg>
        <pc:picChg chg="add del mod ord">
          <ac:chgData name="Mehdi Afiatpour" userId="0d916f10-5445-4adf-bb23-aa086e4204ed" providerId="ADAL" clId="{6E93803D-331E-4F17-802A-8C945DB6030D}" dt="2025-01-22T17:34:52.919" v="3628" actId="478"/>
          <ac:picMkLst>
            <pc:docMk/>
            <pc:sldMk cId="2570449171" sldId="313"/>
            <ac:picMk id="10" creationId="{2E5CE1C1-004D-14C5-AE7E-04A686DB5F0D}"/>
          </ac:picMkLst>
        </pc:picChg>
      </pc:sldChg>
      <pc:sldChg chg="addSp delSp modSp add mod ord setBg delDesignElem">
        <pc:chgData name="Mehdi Afiatpour" userId="0d916f10-5445-4adf-bb23-aa086e4204ed" providerId="ADAL" clId="{6E93803D-331E-4F17-802A-8C945DB6030D}" dt="2025-01-23T23:56:11.636" v="5484" actId="20577"/>
        <pc:sldMkLst>
          <pc:docMk/>
          <pc:sldMk cId="691763431" sldId="314"/>
        </pc:sldMkLst>
        <pc:spChg chg="mod">
          <ac:chgData name="Mehdi Afiatpour" userId="0d916f10-5445-4adf-bb23-aa086e4204ed" providerId="ADAL" clId="{6E93803D-331E-4F17-802A-8C945DB6030D}" dt="2025-01-22T17:44:04.585" v="3760" actId="20577"/>
          <ac:spMkLst>
            <pc:docMk/>
            <pc:sldMk cId="691763431" sldId="314"/>
            <ac:spMk id="2" creationId="{E3995263-E323-4E24-C322-F66CB687D9F4}"/>
          </ac:spMkLst>
        </pc:spChg>
        <pc:spChg chg="add mod">
          <ac:chgData name="Mehdi Afiatpour" userId="0d916f10-5445-4adf-bb23-aa086e4204ed" providerId="ADAL" clId="{6E93803D-331E-4F17-802A-8C945DB6030D}" dt="2025-01-23T23:56:11.636" v="5484" actId="20577"/>
          <ac:spMkLst>
            <pc:docMk/>
            <pc:sldMk cId="691763431" sldId="314"/>
            <ac:spMk id="3" creationId="{82D11E3A-D4A2-1035-188A-E622B5A9EED9}"/>
          </ac:spMkLst>
        </pc:spChg>
        <pc:spChg chg="add mod">
          <ac:chgData name="Mehdi Afiatpour" userId="0d916f10-5445-4adf-bb23-aa086e4204ed" providerId="ADAL" clId="{6E93803D-331E-4F17-802A-8C945DB6030D}" dt="2025-01-23T00:24:19.236" v="4305" actId="1076"/>
          <ac:spMkLst>
            <pc:docMk/>
            <pc:sldMk cId="691763431" sldId="314"/>
            <ac:spMk id="4" creationId="{03B58A65-74B4-4259-11EC-C008690438F4}"/>
          </ac:spMkLst>
        </pc:spChg>
        <pc:spChg chg="add mod">
          <ac:chgData name="Mehdi Afiatpour" userId="0d916f10-5445-4adf-bb23-aa086e4204ed" providerId="ADAL" clId="{6E93803D-331E-4F17-802A-8C945DB6030D}" dt="2025-01-23T00:24:54.565" v="4329" actId="1038"/>
          <ac:spMkLst>
            <pc:docMk/>
            <pc:sldMk cId="691763431" sldId="314"/>
            <ac:spMk id="6" creationId="{83926D3F-2F3F-237D-EF89-E8938ED05179}"/>
          </ac:spMkLst>
        </pc:spChg>
        <pc:spChg chg="add mod">
          <ac:chgData name="Mehdi Afiatpour" userId="0d916f10-5445-4adf-bb23-aa086e4204ed" providerId="ADAL" clId="{6E93803D-331E-4F17-802A-8C945DB6030D}" dt="2025-01-23T00:24:26.910" v="4310" actId="1076"/>
          <ac:spMkLst>
            <pc:docMk/>
            <pc:sldMk cId="691763431" sldId="314"/>
            <ac:spMk id="7" creationId="{E4675FE1-B8C5-16E4-FA8F-E3AF8D184E9A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14.489" v="3772" actId="26606"/>
          <ac:spMkLst>
            <pc:docMk/>
            <pc:sldMk cId="691763431" sldId="314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3" creationId="{96D450ED-AA26-2BD9-6C8A-D0754EA40E0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4" creationId="{9B1B49E3-E16A-9BD6-E37C-512AC9A382E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5" creationId="{1DE62614-5E21-1AFA-FE5A-5FEE0EE12A2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7" creationId="{310D9F33-C4BA-9AE7-BA7D-272322E175B0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8" creationId="{EC6E25E2-C929-7CAD-8AFC-CB7DD9CF298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691763431" sldId="314"/>
            <ac:spMk id="99" creationId="{C9DCE321-ECE5-E514-331C-B5B33314DFF7}"/>
          </ac:spMkLst>
        </pc:spChg>
        <pc:grpChg chg="add">
          <ac:chgData name="Mehdi Afiatpour" userId="0d916f10-5445-4adf-bb23-aa086e4204ed" providerId="ADAL" clId="{6E93803D-331E-4F17-802A-8C945DB6030D}" dt="2025-01-22T17:46:14.489" v="3772" actId="26606"/>
          <ac:grpSpMkLst>
            <pc:docMk/>
            <pc:sldMk cId="691763431" sldId="314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691763431" sldId="314"/>
            <ac:grpSpMk id="96" creationId="{42FF2921-7152-D212-0EBF-552785AD3635}"/>
          </ac:grpSpMkLst>
        </pc:grp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4" creationId="{72773DDD-B6B8-8496-2BAF-31B35B752F3E}"/>
          </ac:picMkLst>
        </pc:picChg>
        <pc:picChg chg="add mod or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5" creationId="{CAF75CEB-2B3F-1674-7067-EC0E98E5EF63}"/>
          </ac:picMkLst>
        </pc:picChg>
        <pc:picChg chg="del mod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6" creationId="{F585AE11-76DC-39F9-4BAB-2E1876C8952F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8" creationId="{1351C009-7425-95A2-62D7-2736F9FA411B}"/>
          </ac:picMkLst>
        </pc:picChg>
        <pc:picChg chg="del">
          <ac:chgData name="Mehdi Afiatpour" userId="0d916f10-5445-4adf-bb23-aa086e4204ed" providerId="ADAL" clId="{6E93803D-331E-4F17-802A-8C945DB6030D}" dt="2025-01-22T17:45:42.713" v="3767" actId="478"/>
          <ac:picMkLst>
            <pc:docMk/>
            <pc:sldMk cId="691763431" sldId="314"/>
            <ac:picMk id="9" creationId="{F1E8BD7B-AF6F-EFD9-472B-D9F4E0D695A8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0" creationId="{3CD7B312-B0D7-2BED-4B60-B8C197F49831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2" creationId="{BA759211-5ABE-223A-3045-6FFF6A8C4754}"/>
          </ac:picMkLst>
        </pc:picChg>
        <pc:picChg chg="add mod">
          <ac:chgData name="Mehdi Afiatpour" userId="0d916f10-5445-4adf-bb23-aa086e4204ed" providerId="ADAL" clId="{6E93803D-331E-4F17-802A-8C945DB6030D}" dt="2025-01-22T17:46:14.489" v="3772" actId="26606"/>
          <ac:picMkLst>
            <pc:docMk/>
            <pc:sldMk cId="691763431" sldId="314"/>
            <ac:picMk id="14" creationId="{5B9BFEAC-26E5-B0E4-7386-170D334570F3}"/>
          </ac:picMkLst>
        </pc:picChg>
      </pc:sldChg>
      <pc:sldChg chg="addSp delSp modSp add del mod setBg delDesignElem">
        <pc:chgData name="Mehdi Afiatpour" userId="0d916f10-5445-4adf-bb23-aa086e4204ed" providerId="ADAL" clId="{6E93803D-331E-4F17-802A-8C945DB6030D}" dt="2025-01-22T17:33:09.403" v="3607"/>
        <pc:sldMkLst>
          <pc:docMk/>
          <pc:sldMk cId="3179724188" sldId="314"/>
        </pc:sldMkLst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1" creationId="{76456A14-33BC-D377-482C-C5DA4EB7195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3" creationId="{E37AC495-1953-1AE0-AAF0-783C49694D70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55" creationId="{4BEED2C5-1EBF-C939-29D6-32AFC44012D3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3" creationId="{B6953B18-C021-B71A-71AA-B27430097F1A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5" creationId="{B7D28FF2-1B12-C693-5828-C235D5A450DB}"/>
          </ac:spMkLst>
        </pc:spChg>
        <pc:spChg chg="add del">
          <ac:chgData name="Mehdi Afiatpour" userId="0d916f10-5445-4adf-bb23-aa086e4204ed" providerId="ADAL" clId="{6E93803D-331E-4F17-802A-8C945DB6030D}" dt="2025-01-22T17:33:09.403" v="3607"/>
          <ac:spMkLst>
            <pc:docMk/>
            <pc:sldMk cId="3179724188" sldId="314"/>
            <ac:spMk id="67" creationId="{72ABB75A-93E2-99B2-7507-3E5AE33300EE}"/>
          </ac:spMkLst>
        </pc:spChg>
        <pc:grpChg chg="add del">
          <ac:chgData name="Mehdi Afiatpour" userId="0d916f10-5445-4adf-bb23-aa086e4204ed" providerId="ADAL" clId="{6E93803D-331E-4F17-802A-8C945DB6030D}" dt="2025-01-22T17:33:09.403" v="3607"/>
          <ac:grpSpMkLst>
            <pc:docMk/>
            <pc:sldMk cId="3179724188" sldId="314"/>
            <ac:grpSpMk id="57" creationId="{235D5217-46B2-79A0-8008-0082AF3F6FA0}"/>
          </ac:grpSpMkLst>
        </pc:grp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4" creationId="{EB607B54-3241-0046-62A8-4954672783D7}"/>
          </ac:picMkLst>
        </pc:picChg>
        <pc:picChg chg="add del mod">
          <ac:chgData name="Mehdi Afiatpour" userId="0d916f10-5445-4adf-bb23-aa086e4204ed" providerId="ADAL" clId="{6E93803D-331E-4F17-802A-8C945DB6030D}" dt="2025-01-22T17:33:09.095" v="3606" actId="1076"/>
          <ac:picMkLst>
            <pc:docMk/>
            <pc:sldMk cId="3179724188" sldId="314"/>
            <ac:picMk id="6" creationId="{CDB71B56-2FD5-AC47-8A34-B142BDCEF66C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8" creationId="{F58A3453-E6DF-E410-08E3-4DB822D5A9F6}"/>
          </ac:picMkLst>
        </pc:picChg>
        <pc:picChg chg="add del">
          <ac:chgData name="Mehdi Afiatpour" userId="0d916f10-5445-4adf-bb23-aa086e4204ed" providerId="ADAL" clId="{6E93803D-331E-4F17-802A-8C945DB6030D}" dt="2025-01-22T17:33:08.772" v="3605" actId="478"/>
          <ac:picMkLst>
            <pc:docMk/>
            <pc:sldMk cId="3179724188" sldId="314"/>
            <ac:picMk id="9" creationId="{A8536F7C-E2CC-31BF-275E-F04E14F4160F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06.918" v="4353" actId="20577"/>
        <pc:sldMkLst>
          <pc:docMk/>
          <pc:sldMk cId="1551493794" sldId="315"/>
        </pc:sldMkLst>
        <pc:spChg chg="mod">
          <ac:chgData name="Mehdi Afiatpour" userId="0d916f10-5445-4adf-bb23-aa086e4204ed" providerId="ADAL" clId="{6E93803D-331E-4F17-802A-8C945DB6030D}" dt="2025-01-22T17:44:26.291" v="3761"/>
          <ac:spMkLst>
            <pc:docMk/>
            <pc:sldMk cId="1551493794" sldId="315"/>
            <ac:spMk id="2" creationId="{75F3B661-2253-36DC-58A2-E93095AA0D4D}"/>
          </ac:spMkLst>
        </pc:spChg>
        <pc:spChg chg="add mod">
          <ac:chgData name="Mehdi Afiatpour" userId="0d916f10-5445-4adf-bb23-aa086e4204ed" providerId="ADAL" clId="{6E93803D-331E-4F17-802A-8C945DB6030D}" dt="2025-01-23T00:25:56.446" v="4342" actId="20577"/>
          <ac:spMkLst>
            <pc:docMk/>
            <pc:sldMk cId="1551493794" sldId="315"/>
            <ac:spMk id="3" creationId="{9459ECB1-5A67-EC6C-94A4-599B7A9182DA}"/>
          </ac:spMkLst>
        </pc:spChg>
        <pc:spChg chg="add mod">
          <ac:chgData name="Mehdi Afiatpour" userId="0d916f10-5445-4adf-bb23-aa086e4204ed" providerId="ADAL" clId="{6E93803D-331E-4F17-802A-8C945DB6030D}" dt="2025-01-23T00:26:03.827" v="4349" actId="20577"/>
          <ac:spMkLst>
            <pc:docMk/>
            <pc:sldMk cId="1551493794" sldId="315"/>
            <ac:spMk id="5" creationId="{0710C5D3-DF8E-0569-E73F-1F7D631195DA}"/>
          </ac:spMkLst>
        </pc:spChg>
        <pc:spChg chg="add mod">
          <ac:chgData name="Mehdi Afiatpour" userId="0d916f10-5445-4adf-bb23-aa086e4204ed" providerId="ADAL" clId="{6E93803D-331E-4F17-802A-8C945DB6030D}" dt="2025-01-23T00:26:00.334" v="4346" actId="20577"/>
          <ac:spMkLst>
            <pc:docMk/>
            <pc:sldMk cId="1551493794" sldId="315"/>
            <ac:spMk id="6" creationId="{C9D6D43C-F120-4F1A-608A-53C0F312009C}"/>
          </ac:spMkLst>
        </pc:spChg>
        <pc:spChg chg="add mod">
          <ac:chgData name="Mehdi Afiatpour" userId="0d916f10-5445-4adf-bb23-aa086e4204ed" providerId="ADAL" clId="{6E93803D-331E-4F17-802A-8C945DB6030D}" dt="2025-01-23T00:26:06.918" v="4353" actId="20577"/>
          <ac:spMkLst>
            <pc:docMk/>
            <pc:sldMk cId="1551493794" sldId="315"/>
            <ac:spMk id="8" creationId="{83D87F14-0A8A-65DE-E442-165A2B8E76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7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19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1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6:56.748" v="3779" actId="26606"/>
          <ac:spMkLst>
            <pc:docMk/>
            <pc:sldMk cId="1551493794" sldId="315"/>
            <ac:spMk id="29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0" creationId="{F60DFCA7-CFE5-35C2-4BC8-D5E19B6829E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2" creationId="{5AA94F81-1676-8569-D872-429EE35BF0D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74" creationId="{19657A58-A775-9573-1FF0-4F6464D10AE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551493794" sldId="315"/>
            <ac:spMk id="82" creationId="{029CF9AA-7DDF-6E3F-C4E0-6F1D0A4F6976}"/>
          </ac:spMkLst>
        </pc:spChg>
        <pc:grpChg chg="add">
          <ac:chgData name="Mehdi Afiatpour" userId="0d916f10-5445-4adf-bb23-aa086e4204ed" providerId="ADAL" clId="{6E93803D-331E-4F17-802A-8C945DB6030D}" dt="2025-01-22T17:46:56.748" v="3779" actId="26606"/>
          <ac:grpSpMkLst>
            <pc:docMk/>
            <pc:sldMk cId="1551493794" sldId="315"/>
            <ac:grpSpMk id="23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551493794" sldId="315"/>
            <ac:grpSpMk id="76" creationId="{FDAA4441-9D8C-C66A-0E4F-99EE59526F39}"/>
          </ac:grpSpMkLst>
        </pc:grp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4" creationId="{03754F55-FE8A-2964-2E53-517D4B391762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5" creationId="{AF40955D-C120-5D75-ED7B-EA4CE4FBD160}"/>
          </ac:picMkLst>
        </pc:picChg>
        <pc:picChg chg="add mod or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7" creationId="{E2E56228-92F6-E701-434C-72A7B744AC95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9" creationId="{AD82031D-6669-7CFE-870D-DBADF970B42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0" creationId="{B6808914-6C57-7611-83D0-211DA9999614}"/>
          </ac:picMkLst>
        </pc:picChg>
        <pc:picChg chg="add mod">
          <ac:chgData name="Mehdi Afiatpour" userId="0d916f10-5445-4adf-bb23-aa086e4204ed" providerId="ADAL" clId="{6E93803D-331E-4F17-802A-8C945DB6030D}" dt="2025-01-22T17:46:56.748" v="3779" actId="26606"/>
          <ac:picMkLst>
            <pc:docMk/>
            <pc:sldMk cId="1551493794" sldId="315"/>
            <ac:picMk id="12" creationId="{2D406A4D-DDCC-0C5E-3B2A-7C04D6C78A27}"/>
          </ac:picMkLst>
        </pc:picChg>
        <pc:picChg chg="del mod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4" creationId="{19010C82-F279-E6F8-B872-EED29FED9A12}"/>
          </ac:picMkLst>
        </pc:picChg>
        <pc:picChg chg="del">
          <ac:chgData name="Mehdi Afiatpour" userId="0d916f10-5445-4adf-bb23-aa086e4204ed" providerId="ADAL" clId="{6E93803D-331E-4F17-802A-8C945DB6030D}" dt="2025-01-22T17:46:21.978" v="3774" actId="478"/>
          <ac:picMkLst>
            <pc:docMk/>
            <pc:sldMk cId="1551493794" sldId="315"/>
            <ac:picMk id="15" creationId="{FA2DAB6E-1B91-86F8-F272-FFD744C3B572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27.422" v="4372" actId="20577"/>
        <pc:sldMkLst>
          <pc:docMk/>
          <pc:sldMk cId="2369332830" sldId="316"/>
        </pc:sldMkLst>
        <pc:spChg chg="mod">
          <ac:chgData name="Mehdi Afiatpour" userId="0d916f10-5445-4adf-bb23-aa086e4204ed" providerId="ADAL" clId="{6E93803D-331E-4F17-802A-8C945DB6030D}" dt="2025-01-22T17:44:30.256" v="3762"/>
          <ac:spMkLst>
            <pc:docMk/>
            <pc:sldMk cId="2369332830" sldId="316"/>
            <ac:spMk id="2" creationId="{6F2D9151-3C1E-8ABB-0801-0D0075B1477A}"/>
          </ac:spMkLst>
        </pc:spChg>
        <pc:spChg chg="add mod">
          <ac:chgData name="Mehdi Afiatpour" userId="0d916f10-5445-4adf-bb23-aa086e4204ed" providerId="ADAL" clId="{6E93803D-331E-4F17-802A-8C945DB6030D}" dt="2025-01-23T00:26:11.506" v="4356" actId="20577"/>
          <ac:spMkLst>
            <pc:docMk/>
            <pc:sldMk cId="2369332830" sldId="316"/>
            <ac:spMk id="3" creationId="{17680582-B73A-4FAD-3B72-8C11B8F28D22}"/>
          </ac:spMkLst>
        </pc:spChg>
        <pc:spChg chg="add mod">
          <ac:chgData name="Mehdi Afiatpour" userId="0d916f10-5445-4adf-bb23-aa086e4204ed" providerId="ADAL" clId="{6E93803D-331E-4F17-802A-8C945DB6030D}" dt="2025-01-23T00:26:18.118" v="4364" actId="20577"/>
          <ac:spMkLst>
            <pc:docMk/>
            <pc:sldMk cId="2369332830" sldId="316"/>
            <ac:spMk id="4" creationId="{69EB7A04-EEFC-A32A-4598-B2AEDF142915}"/>
          </ac:spMkLst>
        </pc:spChg>
        <pc:spChg chg="add mod">
          <ac:chgData name="Mehdi Afiatpour" userId="0d916f10-5445-4adf-bb23-aa086e4204ed" providerId="ADAL" clId="{6E93803D-331E-4F17-802A-8C945DB6030D}" dt="2025-01-23T00:26:14.429" v="4360" actId="20577"/>
          <ac:spMkLst>
            <pc:docMk/>
            <pc:sldMk cId="2369332830" sldId="316"/>
            <ac:spMk id="6" creationId="{64D1D94B-D72A-A030-8F73-8DF88D115C40}"/>
          </ac:spMkLst>
        </pc:spChg>
        <pc:spChg chg="add mod">
          <ac:chgData name="Mehdi Afiatpour" userId="0d916f10-5445-4adf-bb23-aa086e4204ed" providerId="ADAL" clId="{6E93803D-331E-4F17-802A-8C945DB6030D}" dt="2025-01-23T00:26:27.422" v="4372" actId="20577"/>
          <ac:spMkLst>
            <pc:docMk/>
            <pc:sldMk cId="2369332830" sldId="316"/>
            <ac:spMk id="7" creationId="{CEF45C3C-17E9-89AF-85B4-0CD8F58CB87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7:33.454" v="3785" actId="26606"/>
          <ac:spMkLst>
            <pc:docMk/>
            <pc:sldMk cId="2369332830" sldId="316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1" creationId="{B6CF77B4-19CF-25B0-5CD4-1821AAC5896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3" creationId="{1D42FE1E-C8B7-EC52-B882-6F826F49131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55" creationId="{42A82AE5-FF66-6320-000A-7064BFC3AC88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3" creationId="{6A734436-EBF2-D5B8-4653-676E7FC107E9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5" creationId="{2FD6A974-14CE-25FD-AA1A-A12E73075E47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2369332830" sldId="316"/>
            <ac:spMk id="67" creationId="{1A638A28-6AB0-2FCC-A15D-6463642F53C1}"/>
          </ac:spMkLst>
        </pc:spChg>
        <pc:grpChg chg="add">
          <ac:chgData name="Mehdi Afiatpour" userId="0d916f10-5445-4adf-bb23-aa086e4204ed" providerId="ADAL" clId="{6E93803D-331E-4F17-802A-8C945DB6030D}" dt="2025-01-22T17:47:33.454" v="3785" actId="26606"/>
          <ac:grpSpMkLst>
            <pc:docMk/>
            <pc:sldMk cId="2369332830" sldId="316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2369332830" sldId="316"/>
            <ac:grpSpMk id="57" creationId="{C92CC720-5C9D-A57B-4B8E-69F2F7E87046}"/>
          </ac:grpSpMkLst>
        </pc:grp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4" creationId="{81E2E23B-0749-E2D2-0691-E9373FB5F055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5" creationId="{CE3A6F3B-8D45-F3AA-6AF5-57FE2280A251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6" creationId="{061EDF51-9E65-668A-B11D-AFC42E7B0CFA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8" creationId="{16D9AD70-536B-7AC4-A60A-396842CE388B}"/>
          </ac:picMkLst>
        </pc:picChg>
        <pc:picChg chg="del">
          <ac:chgData name="Mehdi Afiatpour" userId="0d916f10-5445-4adf-bb23-aa086e4204ed" providerId="ADAL" clId="{6E93803D-331E-4F17-802A-8C945DB6030D}" dt="2025-01-22T17:47:07.352" v="3780" actId="478"/>
          <ac:picMkLst>
            <pc:docMk/>
            <pc:sldMk cId="2369332830" sldId="316"/>
            <ac:picMk id="9" creationId="{6E2D6118-FFAB-0227-D934-F1EF7D1F48F8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0" creationId="{F0F649DB-CACD-C527-A204-9066AAF650E1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2" creationId="{6028315E-6C56-EF01-E500-BBA3DCE993C9}"/>
          </ac:picMkLst>
        </pc:picChg>
        <pc:picChg chg="add mod">
          <ac:chgData name="Mehdi Afiatpour" userId="0d916f10-5445-4adf-bb23-aa086e4204ed" providerId="ADAL" clId="{6E93803D-331E-4F17-802A-8C945DB6030D}" dt="2025-01-22T17:47:33.454" v="3785" actId="26606"/>
          <ac:picMkLst>
            <pc:docMk/>
            <pc:sldMk cId="2369332830" sldId="316"/>
            <ac:picMk id="14" creationId="{2C11AB5E-BE71-D4A1-1452-E799C473E8B8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6:49.560" v="4393" actId="20577"/>
        <pc:sldMkLst>
          <pc:docMk/>
          <pc:sldMk cId="1064248547" sldId="317"/>
        </pc:sldMkLst>
        <pc:spChg chg="mod">
          <ac:chgData name="Mehdi Afiatpour" userId="0d916f10-5445-4adf-bb23-aa086e4204ed" providerId="ADAL" clId="{6E93803D-331E-4F17-802A-8C945DB6030D}" dt="2025-01-22T17:44:35.292" v="3763"/>
          <ac:spMkLst>
            <pc:docMk/>
            <pc:sldMk cId="1064248547" sldId="317"/>
            <ac:spMk id="2" creationId="{3CE20AF6-72A8-5AD4-9BB4-D487770D9E25}"/>
          </ac:spMkLst>
        </pc:spChg>
        <pc:spChg chg="add mod">
          <ac:chgData name="Mehdi Afiatpour" userId="0d916f10-5445-4adf-bb23-aa086e4204ed" providerId="ADAL" clId="{6E93803D-331E-4F17-802A-8C945DB6030D}" dt="2025-01-23T00:26:33.167" v="4375" actId="20577"/>
          <ac:spMkLst>
            <pc:docMk/>
            <pc:sldMk cId="1064248547" sldId="317"/>
            <ac:spMk id="3" creationId="{0EE0175C-1B35-9C2E-A733-3E8ABFA9FE3E}"/>
          </ac:spMkLst>
        </pc:spChg>
        <pc:spChg chg="add mod">
          <ac:chgData name="Mehdi Afiatpour" userId="0d916f10-5445-4adf-bb23-aa086e4204ed" providerId="ADAL" clId="{6E93803D-331E-4F17-802A-8C945DB6030D}" dt="2025-01-23T00:26:49.560" v="4393" actId="20577"/>
          <ac:spMkLst>
            <pc:docMk/>
            <pc:sldMk cId="1064248547" sldId="317"/>
            <ac:spMk id="4" creationId="{6BC88E6B-FF4E-31D4-9EC3-B8444923CC11}"/>
          </ac:spMkLst>
        </pc:spChg>
        <pc:spChg chg="add mod">
          <ac:chgData name="Mehdi Afiatpour" userId="0d916f10-5445-4adf-bb23-aa086e4204ed" providerId="ADAL" clId="{6E93803D-331E-4F17-802A-8C945DB6030D}" dt="2025-01-23T00:26:41.738" v="4381" actId="20577"/>
          <ac:spMkLst>
            <pc:docMk/>
            <pc:sldMk cId="1064248547" sldId="317"/>
            <ac:spMk id="6" creationId="{C8FDA43A-4916-BA16-3D0B-A734E2FF62D2}"/>
          </ac:spMkLst>
        </pc:spChg>
        <pc:spChg chg="add mod">
          <ac:chgData name="Mehdi Afiatpour" userId="0d916f10-5445-4adf-bb23-aa086e4204ed" providerId="ADAL" clId="{6E93803D-331E-4F17-802A-8C945DB6030D}" dt="2025-01-23T00:26:45.564" v="4386" actId="20577"/>
          <ac:spMkLst>
            <pc:docMk/>
            <pc:sldMk cId="1064248547" sldId="317"/>
            <ac:spMk id="7" creationId="{D33C49D0-2D4B-AC9B-99E7-348978022F1B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19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1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23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17.938" v="3791" actId="26606"/>
          <ac:spMkLst>
            <pc:docMk/>
            <pc:sldMk cId="1064248547" sldId="317"/>
            <ac:spMk id="31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5" creationId="{66D17F35-DF29-89A7-68BB-F6279E83497F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7" creationId="{A44F633A-9AF2-CB98-C84E-ADE67BD2B84E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59" creationId="{D0770B7E-450C-B25A-ECA5-9C34B7204891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1064248547" sldId="317"/>
            <ac:spMk id="67" creationId="{D74FED57-625B-2FC4-9629-2BE6D0A0898B}"/>
          </ac:spMkLst>
        </pc:spChg>
        <pc:grpChg chg="add">
          <ac:chgData name="Mehdi Afiatpour" userId="0d916f10-5445-4adf-bb23-aa086e4204ed" providerId="ADAL" clId="{6E93803D-331E-4F17-802A-8C945DB6030D}" dt="2025-01-22T17:48:17.938" v="3791" actId="26606"/>
          <ac:grpSpMkLst>
            <pc:docMk/>
            <pc:sldMk cId="1064248547" sldId="317"/>
            <ac:grpSpMk id="25" creationId="{79DE9FAB-6BBA-4CFE-B67D-77B47F01ECA4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1064248547" sldId="317"/>
            <ac:grpSpMk id="61" creationId="{D2EB4C07-CB85-8947-E90A-D074B90A2D54}"/>
          </ac:grpSpMkLst>
        </pc:grp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4" creationId="{ED6C661A-A8CA-5260-1A29-1332A6A6C1E7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5" creationId="{4BD1EB0B-BADF-2A21-EA53-B4C64EEB35BB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6" creationId="{04D8EB1F-68D9-D5D6-D03D-D425D1192175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8" creationId="{53659DAA-37F2-8470-38A4-904BF16F3BB6}"/>
          </ac:picMkLst>
        </pc:picChg>
        <pc:picChg chg="del">
          <ac:chgData name="Mehdi Afiatpour" userId="0d916f10-5445-4adf-bb23-aa086e4204ed" providerId="ADAL" clId="{6E93803D-331E-4F17-802A-8C945DB6030D}" dt="2025-01-22T17:47:39.283" v="3786" actId="478"/>
          <ac:picMkLst>
            <pc:docMk/>
            <pc:sldMk cId="1064248547" sldId="317"/>
            <ac:picMk id="9" creationId="{25CFE836-A1D3-2AA5-C06E-20B03C6B2BDE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0" creationId="{8B1383C6-473D-0172-6171-8B953B2D3EE0}"/>
          </ac:picMkLst>
        </pc:picChg>
        <pc:picChg chg="add mod or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2" creationId="{B717275A-357C-C96C-F6C4-180EB0580CFB}"/>
          </ac:picMkLst>
        </pc:picChg>
        <pc:picChg chg="add mod">
          <ac:chgData name="Mehdi Afiatpour" userId="0d916f10-5445-4adf-bb23-aa086e4204ed" providerId="ADAL" clId="{6E93803D-331E-4F17-802A-8C945DB6030D}" dt="2025-01-22T17:48:17.938" v="3791" actId="26606"/>
          <ac:picMkLst>
            <pc:docMk/>
            <pc:sldMk cId="1064248547" sldId="317"/>
            <ac:picMk id="14" creationId="{BB3766E0-7BA7-5725-E77A-F293DF7F1879}"/>
          </ac:picMkLst>
        </pc:picChg>
      </pc:sldChg>
      <pc:sldChg chg="addSp delSp modSp add mod setBg delDesignElem">
        <pc:chgData name="Mehdi Afiatpour" userId="0d916f10-5445-4adf-bb23-aa086e4204ed" providerId="ADAL" clId="{6E93803D-331E-4F17-802A-8C945DB6030D}" dt="2025-01-23T00:27:20.982" v="4411" actId="478"/>
        <pc:sldMkLst>
          <pc:docMk/>
          <pc:sldMk cId="426261011" sldId="318"/>
        </pc:sldMkLst>
        <pc:spChg chg="mod">
          <ac:chgData name="Mehdi Afiatpour" userId="0d916f10-5445-4adf-bb23-aa086e4204ed" providerId="ADAL" clId="{6E93803D-331E-4F17-802A-8C945DB6030D}" dt="2025-01-22T17:44:40.018" v="3764"/>
          <ac:spMkLst>
            <pc:docMk/>
            <pc:sldMk cId="426261011" sldId="318"/>
            <ac:spMk id="2" creationId="{35E0B486-C1AA-C692-452C-C41A078D9C1B}"/>
          </ac:spMkLst>
        </pc:spChg>
        <pc:spChg chg="add mod">
          <ac:chgData name="Mehdi Afiatpour" userId="0d916f10-5445-4adf-bb23-aa086e4204ed" providerId="ADAL" clId="{6E93803D-331E-4F17-802A-8C945DB6030D}" dt="2025-01-23T00:27:01.206" v="4401" actId="20577"/>
          <ac:spMkLst>
            <pc:docMk/>
            <pc:sldMk cId="426261011" sldId="318"/>
            <ac:spMk id="3" creationId="{749813FF-FA2E-D78B-F5EF-90FF920F63F9}"/>
          </ac:spMkLst>
        </pc:spChg>
        <pc:spChg chg="add del mod">
          <ac:chgData name="Mehdi Afiatpour" userId="0d916f10-5445-4adf-bb23-aa086e4204ed" providerId="ADAL" clId="{6E93803D-331E-4F17-802A-8C945DB6030D}" dt="2025-01-23T00:27:20.982" v="4411" actId="478"/>
          <ac:spMkLst>
            <pc:docMk/>
            <pc:sldMk cId="426261011" sldId="318"/>
            <ac:spMk id="4" creationId="{7C9F828D-1C9C-7F5F-053A-FD30CB3BC2C3}"/>
          </ac:spMkLst>
        </pc:spChg>
        <pc:spChg chg="add mod">
          <ac:chgData name="Mehdi Afiatpour" userId="0d916f10-5445-4adf-bb23-aa086e4204ed" providerId="ADAL" clId="{6E93803D-331E-4F17-802A-8C945DB6030D}" dt="2025-01-23T00:27:11.143" v="4406" actId="1076"/>
          <ac:spMkLst>
            <pc:docMk/>
            <pc:sldMk cId="426261011" sldId="318"/>
            <ac:spMk id="6" creationId="{AFBD4B19-4265-313F-1481-021A2C7D3513}"/>
          </ac:spMkLst>
        </pc:spChg>
        <pc:spChg chg="add mod">
          <ac:chgData name="Mehdi Afiatpour" userId="0d916f10-5445-4adf-bb23-aa086e4204ed" providerId="ADAL" clId="{6E93803D-331E-4F17-802A-8C945DB6030D}" dt="2025-01-23T00:27:18.026" v="4410" actId="1076"/>
          <ac:spMkLst>
            <pc:docMk/>
            <pc:sldMk cId="426261011" sldId="318"/>
            <ac:spMk id="7" creationId="{54CAE14D-803F-7008-1F76-DF7F0F0549A0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6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18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0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2T17:48:56.167" v="3796" actId="26606"/>
          <ac:spMkLst>
            <pc:docMk/>
            <pc:sldMk cId="426261011" sldId="318"/>
            <ac:spMk id="28" creationId="{1DB043B4-68C6-45B9-82AC-A5800EADB8D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49" creationId="{A4320E7D-7C53-FCFC-C90E-AADE0D6AB446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1" creationId="{CBDADA37-902E-F352-3EF4-C8E5E70DFD3B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53" creationId="{D77F75B7-7BF1-DC50-ACF8-F33FAC8DBDBA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1" creationId="{C6D4EE72-4DFF-F64C-4594-35EB9495E81C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3" creationId="{28E284EA-B007-9107-8EAD-AAB994D1AB45}"/>
          </ac:spMkLst>
        </pc:spChg>
        <pc:spChg chg="del">
          <ac:chgData name="Mehdi Afiatpour" userId="0d916f10-5445-4adf-bb23-aa086e4204ed" providerId="ADAL" clId="{6E93803D-331E-4F17-802A-8C945DB6030D}" dt="2025-01-22T17:42:11.442" v="3706"/>
          <ac:spMkLst>
            <pc:docMk/>
            <pc:sldMk cId="426261011" sldId="318"/>
            <ac:spMk id="65" creationId="{8FB64E79-4F51-EAC0-39FF-40B9F7BE8A3B}"/>
          </ac:spMkLst>
        </pc:s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22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2T17:48:56.167" v="3796" actId="26606"/>
          <ac:grpSpMkLst>
            <pc:docMk/>
            <pc:sldMk cId="426261011" sldId="318"/>
            <ac:grpSpMk id="30" creationId="{05A5D99C-8CA9-4688-A7A5-0D9C34AE3048}"/>
          </ac:grpSpMkLst>
        </pc:grpChg>
        <pc:grpChg chg="del">
          <ac:chgData name="Mehdi Afiatpour" userId="0d916f10-5445-4adf-bb23-aa086e4204ed" providerId="ADAL" clId="{6E93803D-331E-4F17-802A-8C945DB6030D}" dt="2025-01-22T17:42:11.442" v="3706"/>
          <ac:grpSpMkLst>
            <pc:docMk/>
            <pc:sldMk cId="426261011" sldId="318"/>
            <ac:grpSpMk id="55" creationId="{88E73137-81BB-FEFA-EB35-F23CAECBF557}"/>
          </ac:grpSpMkLst>
        </pc:grp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4" creationId="{47ACF75B-4E3A-4307-734D-B698B28EB44F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5" creationId="{CFCEB7E3-BDEC-7035-2E45-C77F4137769B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6" creationId="{68CFAEDB-5DBA-D002-F0D0-289202AABFA1}"/>
          </ac:picMkLst>
        </pc:picChg>
        <pc:picChg chg="del">
          <ac:chgData name="Mehdi Afiatpour" userId="0d916f10-5445-4adf-bb23-aa086e4204ed" providerId="ADAL" clId="{6E93803D-331E-4F17-802A-8C945DB6030D}" dt="2025-01-22T17:48:22.722" v="3792" actId="478"/>
          <ac:picMkLst>
            <pc:docMk/>
            <pc:sldMk cId="426261011" sldId="318"/>
            <ac:picMk id="8" creationId="{6A6E3B52-C399-7C3B-BCD8-B49881B3195C}"/>
          </ac:picMkLst>
        </pc:picChg>
        <pc:picChg chg="add mod or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9" creationId="{93EEAA19-FA1F-9FE5-959E-66781F0097CB}"/>
          </ac:picMkLst>
        </pc:picChg>
        <pc:picChg chg="add mod">
          <ac:chgData name="Mehdi Afiatpour" userId="0d916f10-5445-4adf-bb23-aa086e4204ed" providerId="ADAL" clId="{6E93803D-331E-4F17-802A-8C945DB6030D}" dt="2025-01-22T17:48:56.167" v="3796" actId="26606"/>
          <ac:picMkLst>
            <pc:docMk/>
            <pc:sldMk cId="426261011" sldId="318"/>
            <ac:picMk id="11" creationId="{045450D8-B1ED-870A-CDE3-DB6D03A186F3}"/>
          </ac:picMkLst>
        </pc:picChg>
      </pc:sldChg>
      <pc:sldChg chg="new del">
        <pc:chgData name="Mehdi Afiatpour" userId="0d916f10-5445-4adf-bb23-aa086e4204ed" providerId="ADAL" clId="{6E93803D-331E-4F17-802A-8C945DB6030D}" dt="2025-01-23T00:15:50.266" v="4112" actId="47"/>
        <pc:sldMkLst>
          <pc:docMk/>
          <pc:sldMk cId="2316072944" sldId="319"/>
        </pc:sldMkLst>
      </pc:sldChg>
      <pc:sldChg chg="addSp delSp modSp add del mod ord">
        <pc:chgData name="Mehdi Afiatpour" userId="0d916f10-5445-4adf-bb23-aa086e4204ed" providerId="ADAL" clId="{6E93803D-331E-4F17-802A-8C945DB6030D}" dt="2025-01-23T23:57:29.910" v="5489" actId="2696"/>
        <pc:sldMkLst>
          <pc:docMk/>
          <pc:sldMk cId="660915264" sldId="320"/>
        </pc:sldMkLst>
        <pc:spChg chg="mod">
          <ac:chgData name="Mehdi Afiatpour" userId="0d916f10-5445-4adf-bb23-aa086e4204ed" providerId="ADAL" clId="{6E93803D-331E-4F17-802A-8C945DB6030D}" dt="2025-01-23T02:16:43.321" v="5089" actId="20577"/>
          <ac:spMkLst>
            <pc:docMk/>
            <pc:sldMk cId="660915264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3T01:21:30.504" v="4816" actId="27636"/>
          <ac:spMkLst>
            <pc:docMk/>
            <pc:sldMk cId="660915264" sldId="320"/>
            <ac:spMk id="3" creationId="{2C62A5C3-6E35-3286-7819-E94BE2FE970E}"/>
          </ac:spMkLst>
        </pc:spChg>
        <pc:spChg chg="del mod">
          <ac:chgData name="Mehdi Afiatpour" userId="0d916f10-5445-4adf-bb23-aa086e4204ed" providerId="ADAL" clId="{6E93803D-331E-4F17-802A-8C945DB6030D}" dt="2025-01-23T01:13:25.851" v="4656" actId="478"/>
          <ac:spMkLst>
            <pc:docMk/>
            <pc:sldMk cId="660915264" sldId="320"/>
            <ac:spMk id="4" creationId="{1A7110E4-BACD-96CC-2AD2-4C6E69B54E10}"/>
          </ac:spMkLst>
        </pc:spChg>
        <pc:spChg chg="mod">
          <ac:chgData name="Mehdi Afiatpour" userId="0d916f10-5445-4adf-bb23-aa086e4204ed" providerId="ADAL" clId="{6E93803D-331E-4F17-802A-8C945DB6030D}" dt="2025-01-23T01:21:34.497" v="4818" actId="27636"/>
          <ac:spMkLst>
            <pc:docMk/>
            <pc:sldMk cId="660915264" sldId="320"/>
            <ac:spMk id="5" creationId="{65D9466C-0EE6-3C89-2514-F1437FBCEAE1}"/>
          </ac:spMkLst>
        </pc:spChg>
        <pc:spChg chg="add mod">
          <ac:chgData name="Mehdi Afiatpour" userId="0d916f10-5445-4adf-bb23-aa086e4204ed" providerId="ADAL" clId="{6E93803D-331E-4F17-802A-8C945DB6030D}" dt="2025-01-23T01:21:37.721" v="4820" actId="27636"/>
          <ac:spMkLst>
            <pc:docMk/>
            <pc:sldMk cId="660915264" sldId="320"/>
            <ac:spMk id="6" creationId="{EAFDC337-1785-FE40-FA41-0CE30CCD0CCB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7" creationId="{77D6A633-8CB2-A230-9E9F-0E1A22E2EC07}"/>
          </ac:spMkLst>
        </pc:spChg>
        <pc:spChg chg="add mod">
          <ac:chgData name="Mehdi Afiatpour" userId="0d916f10-5445-4adf-bb23-aa086e4204ed" providerId="ADAL" clId="{6E93803D-331E-4F17-802A-8C945DB6030D}" dt="2025-01-23T01:23:43.656" v="4963" actId="207"/>
          <ac:spMkLst>
            <pc:docMk/>
            <pc:sldMk cId="660915264" sldId="320"/>
            <ac:spMk id="9" creationId="{CD52D437-27FF-9920-154F-A829368DC1DB}"/>
          </ac:spMkLst>
        </pc:spChg>
        <pc:spChg chg="add mod">
          <ac:chgData name="Mehdi Afiatpour" userId="0d916f10-5445-4adf-bb23-aa086e4204ed" providerId="ADAL" clId="{6E93803D-331E-4F17-802A-8C945DB6030D}" dt="2025-01-23T01:23:50.390" v="4964" actId="207"/>
          <ac:spMkLst>
            <pc:docMk/>
            <pc:sldMk cId="660915264" sldId="320"/>
            <ac:spMk id="10" creationId="{62782DE5-C2E4-E2A7-32E7-84547AFFBDFE}"/>
          </ac:spMkLst>
        </pc:spChg>
        <pc:spChg chg="add mod">
          <ac:chgData name="Mehdi Afiatpour" userId="0d916f10-5445-4adf-bb23-aa086e4204ed" providerId="ADAL" clId="{6E93803D-331E-4F17-802A-8C945DB6030D}" dt="2025-01-23T01:24:27.896" v="5007" actId="207"/>
          <ac:spMkLst>
            <pc:docMk/>
            <pc:sldMk cId="660915264" sldId="320"/>
            <ac:spMk id="11" creationId="{1B2188CA-00DE-EEA6-B1B7-2CCC91D44796}"/>
          </ac:spMkLst>
        </pc:spChg>
        <pc:spChg chg="add mod">
          <ac:chgData name="Mehdi Afiatpour" userId="0d916f10-5445-4adf-bb23-aa086e4204ed" providerId="ADAL" clId="{6E93803D-331E-4F17-802A-8C945DB6030D}" dt="2025-01-23T01:25:07.081" v="5052" actId="1037"/>
          <ac:spMkLst>
            <pc:docMk/>
            <pc:sldMk cId="660915264" sldId="320"/>
            <ac:spMk id="12" creationId="{86A880A0-19D1-D420-39E4-6A5EE79B28BB}"/>
          </ac:spMkLst>
        </pc:spChg>
        <pc:graphicFrameChg chg="add del mod modGraphic">
          <ac:chgData name="Mehdi Afiatpour" userId="0d916f10-5445-4adf-bb23-aa086e4204ed" providerId="ADAL" clId="{6E93803D-331E-4F17-802A-8C945DB6030D}" dt="2025-01-23T01:12:00.793" v="4611" actId="478"/>
          <ac:graphicFrameMkLst>
            <pc:docMk/>
            <pc:sldMk cId="660915264" sldId="320"/>
            <ac:graphicFrameMk id="8" creationId="{335D9136-283C-127F-FD7E-5CD190044A25}"/>
          </ac:graphicFrameMkLst>
        </pc:graphicFrameChg>
      </pc:sldChg>
      <pc:sldChg chg="add del">
        <pc:chgData name="Mehdi Afiatpour" userId="0d916f10-5445-4adf-bb23-aa086e4204ed" providerId="ADAL" clId="{6E93803D-331E-4F17-802A-8C945DB6030D}" dt="2025-01-23T23:57:29.130" v="5488"/>
        <pc:sldMkLst>
          <pc:docMk/>
          <pc:sldMk cId="3518211607" sldId="320"/>
        </pc:sldMkLst>
      </pc:sldChg>
      <pc:sldChg chg="addSp modSp add del mod">
        <pc:chgData name="Mehdi Afiatpour" userId="0d916f10-5445-4adf-bb23-aa086e4204ed" providerId="ADAL" clId="{6E93803D-331E-4F17-802A-8C945DB6030D}" dt="2025-01-23T00:27:28.159" v="4412" actId="2696"/>
        <pc:sldMkLst>
          <pc:docMk/>
          <pc:sldMk cId="4200551036" sldId="320"/>
        </pc:sldMkLst>
        <pc:spChg chg="mod">
          <ac:chgData name="Mehdi Afiatpour" userId="0d916f10-5445-4adf-bb23-aa086e4204ed" providerId="ADAL" clId="{6E93803D-331E-4F17-802A-8C945DB6030D}" dt="2025-01-23T00:16:11.645" v="4164" actId="20577"/>
          <ac:spMkLst>
            <pc:docMk/>
            <pc:sldMk cId="4200551036" sldId="320"/>
            <ac:spMk id="2" creationId="{271BD85E-D1A2-60E9-6892-D6A9B610A7BE}"/>
          </ac:spMkLst>
        </pc:spChg>
        <pc:spChg chg="mod">
          <ac:chgData name="Mehdi Afiatpour" userId="0d916f10-5445-4adf-bb23-aa086e4204ed" providerId="ADAL" clId="{6E93803D-331E-4F17-802A-8C945DB6030D}" dt="2025-01-23T00:19:28.327" v="4284" actId="5793"/>
          <ac:spMkLst>
            <pc:docMk/>
            <pc:sldMk cId="4200551036" sldId="320"/>
            <ac:spMk id="3" creationId="{2C62A5C3-6E35-3286-7819-E94BE2FE970E}"/>
          </ac:spMkLst>
        </pc:spChg>
        <pc:spChg chg="add mod">
          <ac:chgData name="Mehdi Afiatpour" userId="0d916f10-5445-4adf-bb23-aa086e4204ed" providerId="ADAL" clId="{6E93803D-331E-4F17-802A-8C945DB6030D}" dt="2025-01-23T00:22:36.430" v="4294" actId="1076"/>
          <ac:spMkLst>
            <pc:docMk/>
            <pc:sldMk cId="4200551036" sldId="320"/>
            <ac:spMk id="4" creationId="{1A7110E4-BACD-96CC-2AD2-4C6E69B54E10}"/>
          </ac:spMkLst>
        </pc:spChg>
        <pc:spChg chg="add mod">
          <ac:chgData name="Mehdi Afiatpour" userId="0d916f10-5445-4adf-bb23-aa086e4204ed" providerId="ADAL" clId="{6E93803D-331E-4F17-802A-8C945DB6030D}" dt="2025-01-23T00:22:45.081" v="4297" actId="1076"/>
          <ac:spMkLst>
            <pc:docMk/>
            <pc:sldMk cId="4200551036" sldId="320"/>
            <ac:spMk id="5" creationId="{65D9466C-0EE6-3C89-2514-F1437FBCEAE1}"/>
          </ac:spMkLst>
        </pc:spChg>
      </pc:sldChg>
      <pc:sldChg chg="addSp delSp modSp new add del mod ord setBg">
        <pc:chgData name="Mehdi Afiatpour" userId="0d916f10-5445-4adf-bb23-aa086e4204ed" providerId="ADAL" clId="{6E93803D-331E-4F17-802A-8C945DB6030D}" dt="2025-01-23T23:57:46.651" v="5491"/>
        <pc:sldMkLst>
          <pc:docMk/>
          <pc:sldMk cId="420510015" sldId="321"/>
        </pc:sldMkLst>
        <pc:spChg chg="mo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" creationId="{42420C2F-B51F-9180-7054-B84A4D434AFE}"/>
          </ac:spMkLst>
        </pc:spChg>
        <pc:spChg chg="del">
          <ac:chgData name="Mehdi Afiatpour" userId="0d916f10-5445-4adf-bb23-aa086e4204ed" providerId="ADAL" clId="{6E93803D-331E-4F17-802A-8C945DB6030D}" dt="2025-01-23T23:27:41.728" v="5115" actId="478"/>
          <ac:spMkLst>
            <pc:docMk/>
            <pc:sldMk cId="420510015" sldId="321"/>
            <ac:spMk id="3" creationId="{51D74D24-499B-B31B-5409-4F0C088962D7}"/>
          </ac:spMkLst>
        </pc:spChg>
        <pc:spChg chg="del">
          <ac:chgData name="Mehdi Afiatpour" userId="0d916f10-5445-4adf-bb23-aa086e4204ed" providerId="ADAL" clId="{6E93803D-331E-4F17-802A-8C945DB6030D}" dt="2025-01-23T23:27:41.728" v="5115" actId="478"/>
          <ac:spMkLst>
            <pc:docMk/>
            <pc:sldMk cId="420510015" sldId="321"/>
            <ac:spMk id="4" creationId="{DE4A7273-A023-5406-BC70-8C48086BE693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1" creationId="{82184FF4-7029-4ED7-813A-192E60608764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3" creationId="{AAA7AB09-557C-41AD-9113-FF9F68FA1035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15" creationId="{EF99ECAA-1F11-4937-BBA6-51935AB44C9D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3" creationId="{1DB043B4-68C6-45B9-82AC-A5800EADB8DB}"/>
          </ac:spMkLst>
        </pc:spChg>
        <pc:spChg chg="add">
          <ac:chgData name="Mehdi Afiatpour" userId="0d916f10-5445-4adf-bb23-aa086e4204ed" providerId="ADAL" clId="{6E93803D-331E-4F17-802A-8C945DB6030D}" dt="2025-01-23T23:27:53.379" v="5117" actId="26606"/>
          <ac:spMkLst>
            <pc:docMk/>
            <pc:sldMk cId="420510015" sldId="321"/>
            <ac:spMk id="25" creationId="{28A00A08-E4E6-4184-B484-E0E034072AE0}"/>
          </ac:spMkLst>
        </pc:s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17" creationId="{79DE9FAB-6BBA-4CFE-B67D-77B47F01ECA4}"/>
          </ac:grpSpMkLst>
        </pc:gr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27" creationId="{0780E404-3121-4F33-AF2D-65F659A97798}"/>
          </ac:grpSpMkLst>
        </pc:grpChg>
        <pc:grpChg chg="add">
          <ac:chgData name="Mehdi Afiatpour" userId="0d916f10-5445-4adf-bb23-aa086e4204ed" providerId="ADAL" clId="{6E93803D-331E-4F17-802A-8C945DB6030D}" dt="2025-01-23T23:27:53.379" v="5117" actId="26606"/>
          <ac:grpSpMkLst>
            <pc:docMk/>
            <pc:sldMk cId="420510015" sldId="321"/>
            <ac:grpSpMk id="31" creationId="{4B158E9A-DBF4-4AA7-B6B7-8C8EB2FBDD68}"/>
          </ac:grpSpMkLst>
        </pc:grpChg>
        <pc:picChg chg="add mod">
          <ac:chgData name="Mehdi Afiatpour" userId="0d916f10-5445-4adf-bb23-aa086e4204ed" providerId="ADAL" clId="{6E93803D-331E-4F17-802A-8C945DB6030D}" dt="2025-01-23T23:27:53.379" v="5117" actId="26606"/>
          <ac:picMkLst>
            <pc:docMk/>
            <pc:sldMk cId="420510015" sldId="321"/>
            <ac:picMk id="6" creationId="{967672F0-01C7-CA37-B93B-C3522BB724AC}"/>
          </ac:picMkLst>
        </pc:picChg>
      </pc:sldChg>
      <pc:sldChg chg="addSp delSp add del setBg delDesignElem">
        <pc:chgData name="Mehdi Afiatpour" userId="0d916f10-5445-4adf-bb23-aa086e4204ed" providerId="ADAL" clId="{6E93803D-331E-4F17-802A-8C945DB6030D}" dt="2025-01-23T23:57:29.130" v="5488"/>
        <pc:sldMkLst>
          <pc:docMk/>
          <pc:sldMk cId="4010768247" sldId="321"/>
        </pc:sldMkLst>
        <pc:spChg chg="add del">
          <ac:chgData name="Mehdi Afiatpour" userId="0d916f10-5445-4adf-bb23-aa086e4204ed" providerId="ADAL" clId="{6E93803D-331E-4F17-802A-8C945DB6030D}" dt="2025-01-23T23:57:29.130" v="5488"/>
          <ac:spMkLst>
            <pc:docMk/>
            <pc:sldMk cId="4010768247" sldId="321"/>
            <ac:spMk id="11" creationId="{82184FF4-7029-4ED7-813A-192E60608764}"/>
          </ac:spMkLst>
        </pc:spChg>
        <pc:spChg chg="add del">
          <ac:chgData name="Mehdi Afiatpour" userId="0d916f10-5445-4adf-bb23-aa086e4204ed" providerId="ADAL" clId="{6E93803D-331E-4F17-802A-8C945DB6030D}" dt="2025-01-23T23:57:29.130" v="5488"/>
          <ac:spMkLst>
            <pc:docMk/>
            <pc:sldMk cId="4010768247" sldId="321"/>
            <ac:spMk id="13" creationId="{AAA7AB09-557C-41AD-9113-FF9F68FA1035}"/>
          </ac:spMkLst>
        </pc:spChg>
        <pc:spChg chg="add del">
          <ac:chgData name="Mehdi Afiatpour" userId="0d916f10-5445-4adf-bb23-aa086e4204ed" providerId="ADAL" clId="{6E93803D-331E-4F17-802A-8C945DB6030D}" dt="2025-01-23T23:57:29.130" v="5488"/>
          <ac:spMkLst>
            <pc:docMk/>
            <pc:sldMk cId="4010768247" sldId="321"/>
            <ac:spMk id="15" creationId="{EF99ECAA-1F11-4937-BBA6-51935AB44C9D}"/>
          </ac:spMkLst>
        </pc:spChg>
        <pc:spChg chg="add del">
          <ac:chgData name="Mehdi Afiatpour" userId="0d916f10-5445-4adf-bb23-aa086e4204ed" providerId="ADAL" clId="{6E93803D-331E-4F17-802A-8C945DB6030D}" dt="2025-01-23T23:57:29.130" v="5488"/>
          <ac:spMkLst>
            <pc:docMk/>
            <pc:sldMk cId="4010768247" sldId="321"/>
            <ac:spMk id="23" creationId="{1DB043B4-68C6-45B9-82AC-A5800EADB8DB}"/>
          </ac:spMkLst>
        </pc:spChg>
        <pc:spChg chg="add del">
          <ac:chgData name="Mehdi Afiatpour" userId="0d916f10-5445-4adf-bb23-aa086e4204ed" providerId="ADAL" clId="{6E93803D-331E-4F17-802A-8C945DB6030D}" dt="2025-01-23T23:57:29.130" v="5488"/>
          <ac:spMkLst>
            <pc:docMk/>
            <pc:sldMk cId="4010768247" sldId="321"/>
            <ac:spMk id="25" creationId="{28A00A08-E4E6-4184-B484-E0E034072AE0}"/>
          </ac:spMkLst>
        </pc:spChg>
        <pc:grpChg chg="add del">
          <ac:chgData name="Mehdi Afiatpour" userId="0d916f10-5445-4adf-bb23-aa086e4204ed" providerId="ADAL" clId="{6E93803D-331E-4F17-802A-8C945DB6030D}" dt="2025-01-23T23:57:29.130" v="5488"/>
          <ac:grpSpMkLst>
            <pc:docMk/>
            <pc:sldMk cId="4010768247" sldId="321"/>
            <ac:grpSpMk id="17" creationId="{79DE9FAB-6BBA-4CFE-B67D-77B47F01ECA4}"/>
          </ac:grpSpMkLst>
        </pc:grpChg>
        <pc:grpChg chg="add del">
          <ac:chgData name="Mehdi Afiatpour" userId="0d916f10-5445-4adf-bb23-aa086e4204ed" providerId="ADAL" clId="{6E93803D-331E-4F17-802A-8C945DB6030D}" dt="2025-01-23T23:57:29.130" v="5488"/>
          <ac:grpSpMkLst>
            <pc:docMk/>
            <pc:sldMk cId="4010768247" sldId="321"/>
            <ac:grpSpMk id="27" creationId="{0780E404-3121-4F33-AF2D-65F659A97798}"/>
          </ac:grpSpMkLst>
        </pc:grpChg>
        <pc:grpChg chg="add del">
          <ac:chgData name="Mehdi Afiatpour" userId="0d916f10-5445-4adf-bb23-aa086e4204ed" providerId="ADAL" clId="{6E93803D-331E-4F17-802A-8C945DB6030D}" dt="2025-01-23T23:57:29.130" v="5488"/>
          <ac:grpSpMkLst>
            <pc:docMk/>
            <pc:sldMk cId="4010768247" sldId="321"/>
            <ac:grpSpMk id="31" creationId="{4B158E9A-DBF4-4AA7-B6B7-8C8EB2FBDD68}"/>
          </ac:grpSpMkLst>
        </pc:grpChg>
      </pc:sldChg>
      <pc:sldChg chg="add del">
        <pc:chgData name="Mehdi Afiatpour" userId="0d916f10-5445-4adf-bb23-aa086e4204ed" providerId="ADAL" clId="{6E93803D-331E-4F17-802A-8C945DB6030D}" dt="2025-01-23T01:10:36.290" v="4602" actId="47"/>
        <pc:sldMkLst>
          <pc:docMk/>
          <pc:sldMk cId="4257275712" sldId="321"/>
        </pc:sldMkLst>
      </pc:sldChg>
      <pc:sldMasterChg chg="addSldLayout delSldLayout">
        <pc:chgData name="Mehdi Afiatpour" userId="0d916f10-5445-4adf-bb23-aa086e4204ed" providerId="ADAL" clId="{6E93803D-331E-4F17-802A-8C945DB6030D}" dt="2025-01-23T23:57:29.910" v="5489" actId="2696"/>
        <pc:sldMasterMkLst>
          <pc:docMk/>
          <pc:sldMasterMk cId="4222058729" sldId="2147483705"/>
        </pc:sldMasterMkLst>
        <pc:sldLayoutChg chg="del">
          <pc:chgData name="Mehdi Afiatpour" userId="0d916f10-5445-4adf-bb23-aa086e4204ed" providerId="ADAL" clId="{6E93803D-331E-4F17-802A-8C945DB6030D}" dt="2025-01-22T23:59:43.064" v="3800" actId="47"/>
          <pc:sldLayoutMkLst>
            <pc:docMk/>
            <pc:sldMasterMk cId="4222058729" sldId="2147483705"/>
            <pc:sldLayoutMk cId="2207653566" sldId="2147483718"/>
          </pc:sldLayoutMkLst>
        </pc:sldLayoutChg>
        <pc:sldLayoutChg chg="add del">
          <pc:chgData name="Mehdi Afiatpour" userId="0d916f10-5445-4adf-bb23-aa086e4204ed" providerId="ADAL" clId="{6E93803D-331E-4F17-802A-8C945DB6030D}" dt="2025-01-23T23:57:29.910" v="5489" actId="2696"/>
          <pc:sldLayoutMkLst>
            <pc:docMk/>
            <pc:sldMasterMk cId="4222058729" sldId="2147483705"/>
            <pc:sldLayoutMk cId="360699476" sldId="2147483722"/>
          </pc:sldLayoutMkLst>
        </pc:sldLayoutChg>
        <pc:sldLayoutChg chg="add del">
          <pc:chgData name="Mehdi Afiatpour" userId="0d916f10-5445-4adf-bb23-aa086e4204ed" providerId="ADAL" clId="{6E93803D-331E-4F17-802A-8C945DB6030D}" dt="2025-01-23T23:57:29.910" v="5489" actId="2696"/>
          <pc:sldLayoutMkLst>
            <pc:docMk/>
            <pc:sldMasterMk cId="4222058729" sldId="2147483705"/>
            <pc:sldLayoutMk cId="1929982903" sldId="214748372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5F4DCF1-ECAF-F7A7-2FE7-5E8E893BC4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1330B0-5BAC-7408-8C3C-78D8336840E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BC71B-6527-4638-937B-C93EB849CB02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7EEB3-E0A5-7440-F7ED-F59975ED1E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48D11-7466-6432-3BF5-64A1A1FA59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A70580-B89C-4157-871D-6B9318EE5F5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5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465A2-8C9C-419F-9FD8-234480873777}" type="datetimeFigureOut">
              <a:rPr lang="en-US" smtClean="0"/>
              <a:t>1/23/2025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AF00E9-A49D-4007-B3B9-A3783809E5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69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223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869C4B-1CF1-2F40-2162-8AC2432D5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3884EF-BD47-E69C-6E5A-881A01BC6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C5BC81-85B0-A445-F80D-4A2447AD78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9CEA1-164B-9BB7-A422-9E373A6279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89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19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E5665-F77D-2FEB-2149-1D7AE7A1C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84622-404B-82EC-2AA0-5928D454EF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46819-7695-727F-858B-2FF45D86E3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F14C03-1CC8-D1F0-AF95-88E2ED9446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81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96B4B-2FF7-CAD0-68BE-308897C52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4E3E43-068C-DF4A-B392-2E9111A920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3554EE-9507-F9B8-525D-DB832C2264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7599-1E7C-2F41-0E32-7BF7ECE000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64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39EA8-27A6-A0AE-E69D-243EAAAC4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0EFD59-3ED0-07BE-CAC5-C9A7B22671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8B7E1E-D365-1148-4ED3-7FD80FB66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8E79-35C2-C23D-7BD2-DB3D8829E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69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7B2D3-67B2-A76C-8847-6F00CB3C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17B0FF-7C34-8652-03E1-4B0C32ECF1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C59E0B-3E8F-AF24-61A2-B7634E7616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8F134-CF8D-E572-5AA8-2907CD9DD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60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63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041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2152F-6D8F-3FD5-9130-20E16AEED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9FBE1C-F3F0-5DBB-E51E-1AD5FFD179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7CC810-0D7E-5881-359C-232DB1A751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A712C-09E0-BB0E-7E7B-756ADEBF6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AF00E9-A49D-4007-B3B9-A3783809E50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71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62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056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3063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18020" y="662937"/>
            <a:ext cx="4624442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CE9D0-E6DB-A38D-ED84-A53D0493E6D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267450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41192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4045464"/>
            <a:ext cx="11115355" cy="2286000"/>
          </a:xfrm>
        </p:spPr>
        <p:txBody>
          <a:bodyPr anchor="ctr">
            <a:no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594"/>
            <a:ext cx="12192000" cy="3771878"/>
          </a:xfrm>
        </p:spPr>
        <p:txBody>
          <a:bodyPr>
            <a:no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BF9F63-86BE-5515-AD3C-59481B3FF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299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50863" y="196900"/>
            <a:ext cx="4159160" cy="3155900"/>
          </a:xfrm>
        </p:spPr>
        <p:txBody>
          <a:bodyPr lIns="91440"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7271" y="3505200"/>
            <a:ext cx="4159160" cy="2352356"/>
          </a:xfrm>
        </p:spPr>
        <p:txBody>
          <a:bodyPr lIns="91440" rIns="91440">
            <a:no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ABD6E1-FE78-D78B-E80C-09490F5D8D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2BB1BCD-5C1C-ED05-D6B4-F92367209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00A5CAB-28E9-FB7A-E72E-39F3ADE58C6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2BA2D9BC-CA87-28FA-7A02-455E740EAC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734E5ADF-EEF0-2501-9D7B-8FC1A49F60A7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8" name="Picture Placeholder 14">
            <a:extLst>
              <a:ext uri="{FF2B5EF4-FFF2-40B4-BE49-F238E27FC236}">
                <a16:creationId xmlns:a16="http://schemas.microsoft.com/office/drawing/2014/main" id="{780F3839-9B1B-2346-C1F4-E876E6AE32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78049" y="78871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tIns="365760">
            <a:no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7428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C87E98C0-6053-9701-92D0-4EF9ADBC5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9063019" y="746716"/>
            <a:ext cx="3597052" cy="2615018"/>
            <a:chOff x="4541453" y="3199533"/>
            <a:chExt cx="3597052" cy="2615018"/>
          </a:xfrm>
        </p:grpSpPr>
        <p:sp>
          <p:nvSpPr>
            <p:cNvPr id="8" name="Freeform: Shape 38">
              <a:extLst>
                <a:ext uri="{FF2B5EF4-FFF2-40B4-BE49-F238E27FC236}">
                  <a16:creationId xmlns:a16="http://schemas.microsoft.com/office/drawing/2014/main" id="{C32B1A1D-760B-9D3D-A869-E50FC962A629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602175" y="3958416"/>
              <a:ext cx="3536330" cy="1853969"/>
            </a:xfrm>
            <a:custGeom>
              <a:avLst/>
              <a:gdLst>
                <a:gd name="connsiteX0" fmla="*/ 3536330 w 3536330"/>
                <a:gd name="connsiteY0" fmla="*/ 1853969 h 1853969"/>
                <a:gd name="connsiteX1" fmla="*/ 1682362 w 3536330"/>
                <a:gd name="connsiteY1" fmla="*/ 0 h 1853969"/>
                <a:gd name="connsiteX2" fmla="*/ 52157 w 3536330"/>
                <a:gd name="connsiteY2" fmla="*/ 970257 h 1853969"/>
                <a:gd name="connsiteX3" fmla="*/ 0 w 3536330"/>
                <a:gd name="connsiteY3" fmla="*/ 1078528 h 1853969"/>
                <a:gd name="connsiteX4" fmla="*/ 757215 w 3536330"/>
                <a:gd name="connsiteY4" fmla="*/ 1835743 h 1853969"/>
                <a:gd name="connsiteX5" fmla="*/ 774211 w 3536330"/>
                <a:gd name="connsiteY5" fmla="*/ 1667149 h 1853969"/>
                <a:gd name="connsiteX6" fmla="*/ 1682362 w 3536330"/>
                <a:gd name="connsiteY6" fmla="*/ 926985 h 1853969"/>
                <a:gd name="connsiteX7" fmla="*/ 2609345 w 3536330"/>
                <a:gd name="connsiteY7" fmla="*/ 1853969 h 1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6330" h="1853969">
                  <a:moveTo>
                    <a:pt x="3536330" y="1853969"/>
                  </a:moveTo>
                  <a:cubicBezTo>
                    <a:pt x="3536330" y="830051"/>
                    <a:pt x="2706280" y="0"/>
                    <a:pt x="1682362" y="0"/>
                  </a:cubicBezTo>
                  <a:cubicBezTo>
                    <a:pt x="978418" y="0"/>
                    <a:pt x="366107" y="392328"/>
                    <a:pt x="52157" y="970257"/>
                  </a:cubicBezTo>
                  <a:lnTo>
                    <a:pt x="0" y="1078528"/>
                  </a:lnTo>
                  <a:lnTo>
                    <a:pt x="757215" y="1835743"/>
                  </a:lnTo>
                  <a:lnTo>
                    <a:pt x="774211" y="1667149"/>
                  </a:lnTo>
                  <a:cubicBezTo>
                    <a:pt x="860649" y="1244739"/>
                    <a:pt x="1234397" y="926985"/>
                    <a:pt x="1682362" y="926985"/>
                  </a:cubicBezTo>
                  <a:cubicBezTo>
                    <a:pt x="2194320" y="926985"/>
                    <a:pt x="2609345" y="1342010"/>
                    <a:pt x="2609345" y="1853969"/>
                  </a:cubicBezTo>
                  <a:close/>
                </a:path>
              </a:pathLst>
            </a:custGeom>
            <a:gradFill flip="none" rotWithShape="1">
              <a:gsLst>
                <a:gs pos="97000">
                  <a:schemeClr val="bg2"/>
                </a:gs>
                <a:gs pos="31000">
                  <a:schemeClr val="bg2">
                    <a:lumMod val="90000"/>
                    <a:lumOff val="10000"/>
                  </a:schemeClr>
                </a:gs>
              </a:gsLst>
              <a:lin ang="15000000" scaled="0"/>
              <a:tileRect/>
            </a:gradFill>
            <a:ln>
              <a:noFill/>
            </a:ln>
            <a:effectLst>
              <a:innerShdw blurRad="355600" dist="101600" dir="16200000">
                <a:schemeClr val="accent1">
                  <a:lumMod val="60000"/>
                  <a:lumOff val="40000"/>
                  <a:alpha val="8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2EF78B-5BDF-8632-B9B1-087DB042EEC7}"/>
                </a:ext>
              </a:extLst>
            </p:cNvPr>
            <p:cNvGrpSpPr/>
            <p:nvPr/>
          </p:nvGrpSpPr>
          <p:grpSpPr>
            <a:xfrm>
              <a:off x="4541453" y="3199533"/>
              <a:ext cx="3478701" cy="2615018"/>
              <a:chOff x="-481151" y="3199533"/>
              <a:chExt cx="3478701" cy="2615018"/>
            </a:xfrm>
          </p:grpSpPr>
          <p:sp>
            <p:nvSpPr>
              <p:cNvPr id="10" name="Freeform: Shape 32">
                <a:extLst>
                  <a:ext uri="{FF2B5EF4-FFF2-40B4-BE49-F238E27FC236}">
                    <a16:creationId xmlns:a16="http://schemas.microsoft.com/office/drawing/2014/main" id="{5C54B3E8-515B-0865-9321-DB3793A6224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 rot="18900000" flipV="1">
                <a:off x="-481151" y="3649708"/>
                <a:ext cx="3478701" cy="2164843"/>
              </a:xfrm>
              <a:custGeom>
                <a:avLst/>
                <a:gdLst>
                  <a:gd name="connsiteX0" fmla="*/ 3478701 w 3478701"/>
                  <a:gd name="connsiteY0" fmla="*/ 2164843 h 2164843"/>
                  <a:gd name="connsiteX1" fmla="*/ 1624733 w 3478701"/>
                  <a:gd name="connsiteY1" fmla="*/ 0 h 2164843"/>
                  <a:gd name="connsiteX2" fmla="*/ 87393 w 3478701"/>
                  <a:gd name="connsiteY2" fmla="*/ 954459 h 2164843"/>
                  <a:gd name="connsiteX3" fmla="*/ 0 w 3478701"/>
                  <a:gd name="connsiteY3" fmla="*/ 1122434 h 2164843"/>
                  <a:gd name="connsiteX4" fmla="*/ 736015 w 3478701"/>
                  <a:gd name="connsiteY4" fmla="*/ 1858449 h 2164843"/>
                  <a:gd name="connsiteX5" fmla="*/ 739424 w 3478701"/>
                  <a:gd name="connsiteY5" fmla="*/ 1842964 h 2164843"/>
                  <a:gd name="connsiteX6" fmla="*/ 1624733 w 3478701"/>
                  <a:gd name="connsiteY6" fmla="*/ 1082422 h 2164843"/>
                  <a:gd name="connsiteX7" fmla="*/ 2551716 w 3478701"/>
                  <a:gd name="connsiteY7" fmla="*/ 2164843 h 21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8701" h="2164843">
                    <a:moveTo>
                      <a:pt x="3478701" y="2164843"/>
                    </a:moveTo>
                    <a:cubicBezTo>
                      <a:pt x="3478701" y="969234"/>
                      <a:pt x="2648651" y="0"/>
                      <a:pt x="1624733" y="0"/>
                    </a:cubicBezTo>
                    <a:cubicBezTo>
                      <a:pt x="984784" y="0"/>
                      <a:pt x="420564" y="378607"/>
                      <a:pt x="87393" y="954459"/>
                    </a:cubicBezTo>
                    <a:lnTo>
                      <a:pt x="0" y="1122434"/>
                    </a:lnTo>
                    <a:lnTo>
                      <a:pt x="736015" y="1858449"/>
                    </a:lnTo>
                    <a:lnTo>
                      <a:pt x="739424" y="1842964"/>
                    </a:lnTo>
                    <a:cubicBezTo>
                      <a:pt x="856791" y="1402344"/>
                      <a:pt x="1208766" y="1082422"/>
                      <a:pt x="1624733" y="1082422"/>
                    </a:cubicBezTo>
                    <a:cubicBezTo>
                      <a:pt x="2136692" y="1082422"/>
                      <a:pt x="2551716" y="1567038"/>
                      <a:pt x="2551716" y="2164843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  <a:lumOff val="50000"/>
                  <a:alpha val="40000"/>
                </a:schemeClr>
              </a:solidFill>
              <a:ln>
                <a:noFill/>
              </a:ln>
              <a:effectLst>
                <a:softEdge rad="381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6E92718-2CCD-B15D-8DE5-46285BEA256B}"/>
                  </a:ext>
                </a:extLst>
              </p:cNvPr>
              <p:cNvSpPr/>
              <p:nvPr userDrawn="1"/>
            </p:nvSpPr>
            <p:spPr>
              <a:xfrm rot="13500000" flipV="1">
                <a:off x="1512277" y="2840042"/>
                <a:ext cx="214196" cy="933178"/>
              </a:xfrm>
              <a:prstGeom prst="ellipse">
                <a:avLst/>
              </a:prstGeom>
              <a:solidFill>
                <a:schemeClr val="bg2">
                  <a:lumMod val="90000"/>
                  <a:lumOff val="10000"/>
                </a:schemeClr>
              </a:solidFill>
              <a:ln>
                <a:noFill/>
              </a:ln>
              <a:effectLst>
                <a:innerShdw blurRad="1270000" dist="2540000">
                  <a:schemeClr val="accent1">
                    <a:lumMod val="60000"/>
                    <a:lumOff val="40000"/>
                    <a:alpha val="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A0B78B-84F0-8B85-40E8-678689DC1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723112" y="5088958"/>
            <a:ext cx="1335600" cy="1262947"/>
            <a:chOff x="10145015" y="2343978"/>
            <a:chExt cx="1335600" cy="1262947"/>
          </a:xfrm>
        </p:grpSpPr>
        <p:sp>
          <p:nvSpPr>
            <p:cNvPr id="20" name="Freeform: Shape 25">
              <a:extLst>
                <a:ext uri="{FF2B5EF4-FFF2-40B4-BE49-F238E27FC236}">
                  <a16:creationId xmlns:a16="http://schemas.microsoft.com/office/drawing/2014/main" id="{2E5D7C6F-BF77-9B7D-5B12-7AF3ED280B43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599EE6-2673-0AD8-EAE0-45C79326015E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2" y="498474"/>
            <a:ext cx="7960421" cy="145021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1343" y="2103039"/>
            <a:ext cx="7929940" cy="3979625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63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6D26C0-4AFC-33CC-99BE-317E9A84435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376680"/>
            <a:ext cx="9144000" cy="228600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799840"/>
            <a:ext cx="9144000" cy="228600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994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50863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B65629D-0977-C0EA-5E0B-C4822F43DAE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205540" y="2097175"/>
            <a:ext cx="5435600" cy="399565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2pPr>
            <a:lvl3pPr marL="411480" indent="-228600">
              <a:spcBef>
                <a:spcPts val="1000"/>
              </a:spcBef>
              <a:defRPr sz="1800">
                <a:solidFill>
                  <a:schemeClr val="tx1"/>
                </a:solidFill>
              </a:defRPr>
            </a:lvl3pPr>
            <a:lvl4pPr marL="594360">
              <a:spcBef>
                <a:spcPts val="1000"/>
              </a:spcBef>
              <a:defRPr sz="1800">
                <a:solidFill>
                  <a:schemeClr val="tx1"/>
                </a:solidFill>
              </a:defRPr>
            </a:lvl4pPr>
            <a:lvl5pPr marL="777240">
              <a:spcBef>
                <a:spcPts val="1000"/>
              </a:spcBef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9829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0974" y="196900"/>
            <a:ext cx="4899628" cy="2331490"/>
          </a:xfrm>
        </p:spPr>
        <p:txBody>
          <a:bodyPr anchor="b" anchorCtr="0">
            <a:noAutofit/>
          </a:bodyPr>
          <a:lstStyle>
            <a:lvl1pPr algn="r"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83162" y="2827209"/>
            <a:ext cx="4917440" cy="3442144"/>
          </a:xfrm>
        </p:spPr>
        <p:txBody>
          <a:bodyPr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tx1"/>
                </a:solidFill>
              </a:defRPr>
            </a:lvl2pPr>
            <a:lvl3pPr algn="r">
              <a:defRPr sz="1200">
                <a:solidFill>
                  <a:schemeClr val="tx1"/>
                </a:solidFill>
              </a:defRPr>
            </a:lvl3pPr>
            <a:lvl4pPr algn="r">
              <a:defRPr sz="1200">
                <a:solidFill>
                  <a:schemeClr val="tx1"/>
                </a:solidFill>
              </a:defRPr>
            </a:lvl4pPr>
            <a:lvl5pPr algn="r"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5588" y="0"/>
            <a:ext cx="6095998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904CD02-7C7D-28DD-85A8-2FD92C29D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FB7341D0-DC30-9661-B3E0-91DE7C37946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92A118B5-9F91-EA1B-3F95-6BFA5095544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208891A5-91FA-D924-CB46-E74B50635001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BE5F7483-2261-D4C4-30E3-2D379D8CA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473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3" y="488315"/>
            <a:ext cx="11090274" cy="133200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FC6ED4-22DD-0C3B-D15A-218307AB6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379261" y="2030035"/>
            <a:ext cx="1335600" cy="1262947"/>
            <a:chOff x="10145015" y="2343978"/>
            <a:chExt cx="1335600" cy="1262947"/>
          </a:xfrm>
        </p:grpSpPr>
        <p:sp>
          <p:nvSpPr>
            <p:cNvPr id="12" name="Freeform: Shape 25">
              <a:extLst>
                <a:ext uri="{FF2B5EF4-FFF2-40B4-BE49-F238E27FC236}">
                  <a16:creationId xmlns:a16="http://schemas.microsoft.com/office/drawing/2014/main" id="{E4CD0F67-4BE8-1120-FCAE-806F9E18DD58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400615" y="2343978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732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9B74B85-E3CB-E24E-54C6-AB161411D93A}"/>
                </a:ext>
              </a:extLst>
            </p:cNvPr>
            <p:cNvSpPr/>
            <p:nvPr/>
          </p:nvSpPr>
          <p:spPr>
            <a:xfrm rot="13500000">
              <a:off x="10415015" y="21798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5" name="Freeform: Shape 21">
            <a:extLst>
              <a:ext uri="{FF2B5EF4-FFF2-40B4-BE49-F238E27FC236}">
                <a16:creationId xmlns:a16="http://schemas.microsoft.com/office/drawing/2014/main" id="{5781DEED-6608-D622-CA5E-C91FD8645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4295775" y="0"/>
            <a:ext cx="360000" cy="274638"/>
          </a:xfrm>
          <a:custGeom>
            <a:avLst/>
            <a:gdLst>
              <a:gd name="connsiteX0" fmla="*/ 30714 w 360000"/>
              <a:gd name="connsiteY0" fmla="*/ 0 h 274638"/>
              <a:gd name="connsiteX1" fmla="*/ 329286 w 360000"/>
              <a:gd name="connsiteY1" fmla="*/ 0 h 274638"/>
              <a:gd name="connsiteX2" fmla="*/ 345855 w 360000"/>
              <a:gd name="connsiteY2" fmla="*/ 24574 h 274638"/>
              <a:gd name="connsiteX3" fmla="*/ 360000 w 360000"/>
              <a:gd name="connsiteY3" fmla="*/ 94638 h 274638"/>
              <a:gd name="connsiteX4" fmla="*/ 180000 w 360000"/>
              <a:gd name="connsiteY4" fmla="*/ 274638 h 274638"/>
              <a:gd name="connsiteX5" fmla="*/ 0 w 360000"/>
              <a:gd name="connsiteY5" fmla="*/ 94638 h 274638"/>
              <a:gd name="connsiteX6" fmla="*/ 14145 w 360000"/>
              <a:gd name="connsiteY6" fmla="*/ 24574 h 274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0000" h="274638">
                <a:moveTo>
                  <a:pt x="30714" y="0"/>
                </a:moveTo>
                <a:lnTo>
                  <a:pt x="329286" y="0"/>
                </a:lnTo>
                <a:lnTo>
                  <a:pt x="345855" y="24574"/>
                </a:lnTo>
                <a:cubicBezTo>
                  <a:pt x="354963" y="46109"/>
                  <a:pt x="360000" y="69785"/>
                  <a:pt x="360000" y="94638"/>
                </a:cubicBezTo>
                <a:cubicBezTo>
                  <a:pt x="360000" y="194049"/>
                  <a:pt x="279411" y="274638"/>
                  <a:pt x="180000" y="274638"/>
                </a:cubicBezTo>
                <a:cubicBezTo>
                  <a:pt x="80589" y="274638"/>
                  <a:pt x="0" y="194049"/>
                  <a:pt x="0" y="94638"/>
                </a:cubicBezTo>
                <a:cubicBezTo>
                  <a:pt x="0" y="69785"/>
                  <a:pt x="5037" y="46109"/>
                  <a:pt x="14145" y="24574"/>
                </a:cubicBezTo>
                <a:close/>
              </a:path>
            </a:pathLst>
          </a:cu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50862" y="1965095"/>
            <a:ext cx="5435600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4B946DE-F802-2F36-2789-09D7F8604081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301305" y="1965095"/>
            <a:ext cx="5339397" cy="399565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5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234630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E57989ED-9663-5033-AA83-267069FC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536" y="549274"/>
            <a:ext cx="5179330" cy="2841829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5400" dirty="0"/>
            </a:lvl1pPr>
          </a:lstStyle>
          <a:p>
            <a:pPr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49537" y="3646704"/>
            <a:ext cx="5179330" cy="270616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2pPr>
            <a:lvl3pPr marL="9144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3pPr>
            <a:lvl4pPr marL="13716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4pPr>
            <a:lvl5pPr marL="1828800" indent="0">
              <a:spcBef>
                <a:spcPts val="1000"/>
              </a:spcBef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392876F-0BBD-F80A-DE7F-8831AD3BF3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926138" y="549275"/>
            <a:ext cx="5654675" cy="578802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E08E8E-10CB-55BC-8AFF-E64C800B9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B439260B-AC6B-1C83-1A63-058A7E7EFCC9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ADD32DC-9BAF-DA32-4E29-A6D403E04377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739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65650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9351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8586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413379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74321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48230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67354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0587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6" r:id="rId19"/>
    <p:sldLayoutId id="2147483728" r:id="rId2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ctr">
            <a:noAutofit/>
          </a:bodyPr>
          <a:lstStyle/>
          <a:p>
            <a:r>
              <a:rPr lang="en-US" sz="4400" dirty="0"/>
              <a:t>Equity Trading:   AI Companies Recommendation</a:t>
            </a:r>
          </a:p>
        </p:txBody>
      </p:sp>
      <p:pic>
        <p:nvPicPr>
          <p:cNvPr id="8" name="Picture Placeholder 13" descr="Data points digital background">
            <a:extLst>
              <a:ext uri="{FF2B5EF4-FFF2-40B4-BE49-F238E27FC236}">
                <a16:creationId xmlns:a16="http://schemas.microsoft.com/office/drawing/2014/main" id="{53227D59-33F9-9DDB-1C5C-A938A989EE5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6" r="7936"/>
          <a:stretch/>
        </p:blipFill>
        <p:spPr/>
      </p:pic>
    </p:spTree>
    <p:extLst>
      <p:ext uri="{BB962C8B-B14F-4D97-AF65-F5344CB8AC3E}">
        <p14:creationId xmlns:p14="http://schemas.microsoft.com/office/powerpoint/2010/main" val="2803092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6B9DEF-964C-D861-3A29-1734A718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64A10-AFAB-9AFA-C921-CCFCE7EDB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(2/5)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382019-86F8-42F4-B156-A1BA90CD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475DE-9CC4-F1D0-58E5-FD053A138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70D3909-6C70-A474-C08C-EA6D4D3C9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46030"/>
            <a:ext cx="2772276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32F026-1932-5ECF-4FCD-2ACCC22F15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46027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949E10-6627-BEA5-96AA-BEF1CC5E9F9C}"/>
              </a:ext>
            </a:extLst>
          </p:cNvPr>
          <p:cNvSpPr txBox="1"/>
          <p:nvPr/>
        </p:nvSpPr>
        <p:spPr>
          <a:xfrm>
            <a:off x="6195545" y="188420"/>
            <a:ext cx="966932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AMAZON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03E3DD-A9C3-1702-03CA-BFDAB6FE5468}"/>
              </a:ext>
            </a:extLst>
          </p:cNvPr>
          <p:cNvSpPr txBox="1"/>
          <p:nvPr/>
        </p:nvSpPr>
        <p:spPr>
          <a:xfrm>
            <a:off x="9695321" y="186596"/>
            <a:ext cx="6251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CB7529-2605-FA58-869B-83ECBCAC3FCA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047896-CA73-91A2-ABD1-7071B86A2BAD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ADOBE</a:t>
            </a:r>
          </a:p>
        </p:txBody>
      </p:sp>
    </p:spTree>
    <p:extLst>
      <p:ext uri="{BB962C8B-B14F-4D97-AF65-F5344CB8AC3E}">
        <p14:creationId xmlns:p14="http://schemas.microsoft.com/office/powerpoint/2010/main" val="1262363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A3E058-BAEE-FC72-40D7-06571E468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C5626A-D32B-87C7-BDE7-8553FD577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(3/5)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200573-0EFB-E0A0-8309-8D7F8E842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2A2AEE-6491-D83A-34ED-C168F2581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FFA64E-800F-F544-2D9E-47F3134D3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8054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CFE6BF-509E-D203-F2C0-6DDCBD9A1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58051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F83BAE-17F8-3DDA-ED65-2A1D799BC91A}"/>
              </a:ext>
            </a:extLst>
          </p:cNvPr>
          <p:cNvSpPr txBox="1"/>
          <p:nvPr/>
        </p:nvSpPr>
        <p:spPr>
          <a:xfrm>
            <a:off x="6371876" y="188420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863F80-5202-B4EB-9701-C60A5D66A511}"/>
              </a:ext>
            </a:extLst>
          </p:cNvPr>
          <p:cNvSpPr txBox="1"/>
          <p:nvPr/>
        </p:nvSpPr>
        <p:spPr>
          <a:xfrm>
            <a:off x="9679933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406CD-D360-E4D6-7B24-BA79F63D1066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4F70D-73D0-2530-E0E1-C480E10037D9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</p:spTree>
    <p:extLst>
      <p:ext uri="{BB962C8B-B14F-4D97-AF65-F5344CB8AC3E}">
        <p14:creationId xmlns:p14="http://schemas.microsoft.com/office/powerpoint/2010/main" val="115162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116BFB-5A1C-2AB8-27BA-794ABDA9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09A0FC-CA61-AE26-5FED-AEBC2F9F2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(4/5)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CE7642-1181-B407-5722-7DF7C1115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120" y="549272"/>
            <a:ext cx="277177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F1FB09-04B3-A7AD-8C02-100C5A738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474" y="549275"/>
            <a:ext cx="277177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E2CF27-3DA4-0B59-D062-B8F5356E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33998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DD829C-97FA-FF9D-E585-AFA4C208B2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4" y="3933995"/>
            <a:ext cx="2772276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80D9E8-3756-5A01-8B2B-798255A5407E}"/>
              </a:ext>
            </a:extLst>
          </p:cNvPr>
          <p:cNvSpPr txBox="1"/>
          <p:nvPr/>
        </p:nvSpPr>
        <p:spPr>
          <a:xfrm>
            <a:off x="6353024" y="188420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ADF312-5DB5-9710-B714-12FC737A77FD}"/>
              </a:ext>
            </a:extLst>
          </p:cNvPr>
          <p:cNvSpPr txBox="1"/>
          <p:nvPr/>
        </p:nvSpPr>
        <p:spPr>
          <a:xfrm>
            <a:off x="9679932" y="18659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918ECB-3723-FC29-AAB2-0EDBDE522A84}"/>
              </a:ext>
            </a:extLst>
          </p:cNvPr>
          <p:cNvSpPr txBox="1"/>
          <p:nvPr/>
        </p:nvSpPr>
        <p:spPr>
          <a:xfrm>
            <a:off x="6238664" y="3562544"/>
            <a:ext cx="880690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C5F17B-F4FE-B18D-3323-CAFAD134B78B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2601819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A413A0-E1CF-0C36-F812-C2F91829AC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3040373B-F195-4965-BFC3-8E75CF006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10704-32C4-0066-ADDA-5266B7BC8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(5/5)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1902E5D-585B-473E-876E-DFC6D76ABE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3EF409-FBDC-4873-BB95-C7FF37DED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59C976-0F8A-0232-44CD-CF89188E0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760" y="1654927"/>
            <a:ext cx="3539271" cy="3548141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01EECE-FEB6-8A50-FA2C-9715B0BC4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28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9D6693-1DEC-F517-C097-B804FD40E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3935786"/>
            <a:ext cx="2771776" cy="2771776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34D1E6-E0A9-ED08-C5FF-F2D2A455C698}"/>
              </a:ext>
            </a:extLst>
          </p:cNvPr>
          <p:cNvSpPr txBox="1"/>
          <p:nvPr/>
        </p:nvSpPr>
        <p:spPr>
          <a:xfrm>
            <a:off x="6568187" y="1219384"/>
            <a:ext cx="579006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444761-9CDC-42C0-E1ED-72174D293C19}"/>
              </a:ext>
            </a:extLst>
          </p:cNvPr>
          <p:cNvSpPr txBox="1"/>
          <p:nvPr/>
        </p:nvSpPr>
        <p:spPr>
          <a:xfrm>
            <a:off x="9998156" y="162827"/>
            <a:ext cx="56425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B83582-7484-7A92-E8DC-FB1860D77E5E}"/>
              </a:ext>
            </a:extLst>
          </p:cNvPr>
          <p:cNvSpPr txBox="1"/>
          <p:nvPr/>
        </p:nvSpPr>
        <p:spPr>
          <a:xfrm>
            <a:off x="9891393" y="3536951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2570449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855F49-30F0-2609-3A94-0C33FF543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8F162CB-8AE1-689A-2B38-79802FE8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2. Market Correlation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90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6F3B0A64-3D2D-C93B-9055-CF3696067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749900"/>
              </p:ext>
            </p:extLst>
          </p:nvPr>
        </p:nvGraphicFramePr>
        <p:xfrm>
          <a:off x="5202621" y="549275"/>
          <a:ext cx="5907997" cy="5784526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780498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2497980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629519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344268"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Correlation with SPY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600" b="1" cap="none" spc="30">
                          <a:solidFill>
                            <a:schemeClr val="tx1"/>
                          </a:solidFill>
                          <a:effectLst/>
                        </a:rPr>
                        <a:t>Correlation with QQQ</a:t>
                      </a:r>
                    </a:p>
                  </a:txBody>
                  <a:tcPr marL="0" marR="8876" marT="36033" marB="36033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0.79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0.65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0000"/>
                          </a:solidFill>
                          <a:effectLst/>
                        </a:rPr>
                        <a:t>ADBE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-0.01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-0.05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-0.45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-0.40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AMZN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0.82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ANET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0000"/>
                          </a:solidFill>
                          <a:effectLst/>
                        </a:rPr>
                        <a:t>ARM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rgbClr val="000000"/>
                          </a:solidFill>
                          <a:effectLst/>
                        </a:rPr>
                        <a:t>0.51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0000"/>
                          </a:solidFill>
                          <a:effectLst/>
                        </a:rPr>
                        <a:t>0.61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-0.69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>
                          <a:solidFill>
                            <a:schemeClr val="tx1"/>
                          </a:solidFill>
                          <a:effectLst/>
                        </a:rPr>
                        <a:t>-0.53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AVGO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0.86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GOOGL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0.48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IBM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0.73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-0.66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chemeClr val="tx1"/>
                          </a:solidFill>
                          <a:effectLst/>
                        </a:rPr>
                        <a:t>-0.55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META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0.89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MSFT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0.35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0.53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30856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NOW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0.91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NVDA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0.91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0.92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ORCL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0.94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0.85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PLTR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0.88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0.86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accent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SAP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0.93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0.87</a:t>
                      </a:r>
                    </a:p>
                  </a:txBody>
                  <a:tcPr marL="44381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accent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cap="none" spc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TSM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0.93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cap="none" spc="0" dirty="0">
                          <a:solidFill>
                            <a:srgbClr val="00B050"/>
                          </a:solidFill>
                          <a:effectLst/>
                          <a:highlight>
                            <a:srgbClr val="FFFF00"/>
                          </a:highlight>
                        </a:rPr>
                        <a:t>0.95</a:t>
                      </a:r>
                    </a:p>
                  </a:txBody>
                  <a:tcPr marL="0" marR="72065" marT="36033" marB="3603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9378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A4D9-EBA1-FFDC-1F2D-9F97675C3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27EE2-288A-4873-AC47-8576CAE71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88315"/>
            <a:ext cx="11090274" cy="781685"/>
          </a:xfrm>
          <a:noFill/>
        </p:spPr>
        <p:txBody>
          <a:bodyPr lIns="0">
            <a:normAutofit/>
          </a:bodyPr>
          <a:lstStyle/>
          <a:p>
            <a:r>
              <a:rPr lang="en-US" dirty="0"/>
              <a:t>2. Stocks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38183-D73C-10D4-DD0A-8E3C07E46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38" y="1270000"/>
            <a:ext cx="7354887" cy="399322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D32C81-0706-BBAA-6060-3C5458A60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030608"/>
              </p:ext>
            </p:extLst>
          </p:nvPr>
        </p:nvGraphicFramePr>
        <p:xfrm>
          <a:off x="8662610" y="751506"/>
          <a:ext cx="1872040" cy="5732692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01639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87040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</a:tblGrid>
              <a:tr h="162894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600" b="1" cap="none" spc="3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Count of Corr. &gt; 0.9</a:t>
                      </a:r>
                    </a:p>
                  </a:txBody>
                  <a:tcPr marL="0" marR="8876" marT="36033" marB="36033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NVDA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11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AVGO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SAP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6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ANET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5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ORCL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1" kern="1200" cap="none" spc="0" dirty="0">
                          <a:solidFill>
                            <a:srgbClr val="00B050"/>
                          </a:solidFill>
                          <a:effectLst/>
                        </a:rPr>
                        <a:t>4</a:t>
                      </a:r>
                      <a:endParaRPr lang="en-US" sz="900" b="1" kern="1200" cap="none" spc="0" dirty="0">
                        <a:solidFill>
                          <a:srgbClr val="00B05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META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IBM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MSFT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TSM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NOW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ASML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ADBE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AMZN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GOOGL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ACN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AMD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PLTR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ARM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50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>
                          <a:solidFill>
                            <a:schemeClr val="tx1"/>
                          </a:solidFill>
                          <a:effectLst/>
                        </a:rPr>
                        <a:t>INTC</a:t>
                      </a:r>
                      <a:endParaRPr lang="en-US" sz="900" b="0" kern="1200" cap="none" spc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900" b="0" kern="1200" cap="none" spc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900" b="0" kern="1200" cap="none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0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1AF8B-C8C6-2A9E-E9C2-6B10F3AC2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95263-E323-4E24-C322-F66CB687D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(1/5)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CD7B312-B0D7-2BED-4B60-B8C197F4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759211-5ABE-223A-3045-6FFF6A8C4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F75CEB-2B3F-1674-7067-EC0E98E5E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9BFEAC-26E5-B0E4-7386-170D334570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D11E3A-D4A2-1035-188A-E622B5A9EED9}"/>
              </a:ext>
            </a:extLst>
          </p:cNvPr>
          <p:cNvSpPr txBox="1"/>
          <p:nvPr/>
        </p:nvSpPr>
        <p:spPr>
          <a:xfrm>
            <a:off x="5776890" y="488428"/>
            <a:ext cx="116455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B58A65-74B4-4259-11EC-C008690438F4}"/>
              </a:ext>
            </a:extLst>
          </p:cNvPr>
          <p:cNvSpPr txBox="1"/>
          <p:nvPr/>
        </p:nvSpPr>
        <p:spPr>
          <a:xfrm>
            <a:off x="5970276" y="3443204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926D3F-2F3F-237D-EF89-E8938ED05179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675FE1-B8C5-16E4-FA8F-E3AF8D184E9A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AMZN</a:t>
            </a:r>
          </a:p>
        </p:txBody>
      </p:sp>
    </p:spTree>
    <p:extLst>
      <p:ext uri="{BB962C8B-B14F-4D97-AF65-F5344CB8AC3E}">
        <p14:creationId xmlns:p14="http://schemas.microsoft.com/office/powerpoint/2010/main" val="691763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AD8767D-1EF1-21D0-8CAA-7FD4CEBF6E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3B661-2253-36DC-58A2-E93095AA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(2/5)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808914-6C57-7611-83D0-211DA9999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406A4D-DDCC-0C5E-3B2A-7C04D6C78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E56228-92F6-E701-434C-72A7B744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3754F55-FE8A-2964-2E53-517D4B391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59ECB1-5A67-EC6C-94A4-599B7A9182DA}"/>
              </a:ext>
            </a:extLst>
          </p:cNvPr>
          <p:cNvSpPr txBox="1"/>
          <p:nvPr/>
        </p:nvSpPr>
        <p:spPr>
          <a:xfrm>
            <a:off x="6052030" y="488428"/>
            <a:ext cx="614271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ASML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10C5D3-DF8E-0569-E73F-1F7D631195DA}"/>
              </a:ext>
            </a:extLst>
          </p:cNvPr>
          <p:cNvSpPr txBox="1"/>
          <p:nvPr/>
        </p:nvSpPr>
        <p:spPr>
          <a:xfrm>
            <a:off x="6101722" y="3443204"/>
            <a:ext cx="514885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D6D43C-F120-4F1A-608A-53C0F312009C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ADBE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D87F14-0A8A-65DE-E442-165A2B8E766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1551493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62C2622-E38E-5C55-B6A6-D702114AC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D9151-3C1E-8ABB-0801-0D0075B14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(3/5)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3A6F3B-8D45-F3AA-6AF5-57FE2280A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3376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649DB-CACD-C527-A204-9066AAF65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028315E-6C56-EF01-E500-BBA3DCE9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11AB5E-BE71-D4A1-1452-E799C473E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7680582-B73A-4FAD-3B72-8C11B8F28D22}"/>
              </a:ext>
            </a:extLst>
          </p:cNvPr>
          <p:cNvSpPr txBox="1"/>
          <p:nvPr/>
        </p:nvSpPr>
        <p:spPr>
          <a:xfrm>
            <a:off x="6124165" y="488428"/>
            <a:ext cx="47000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IBM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B7A04-EEFC-A32A-4598-B2AEDF142915}"/>
              </a:ext>
            </a:extLst>
          </p:cNvPr>
          <p:cNvSpPr txBox="1"/>
          <p:nvPr/>
        </p:nvSpPr>
        <p:spPr>
          <a:xfrm>
            <a:off x="6022726" y="3443204"/>
            <a:ext cx="672878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AVGO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1D94B-D72A-A030-8F73-8DF88D115C40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ANET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45C3C-17E9-89AF-85B4-0CD8F58CB874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ORCL</a:t>
            </a:r>
          </a:p>
        </p:txBody>
      </p:sp>
    </p:spTree>
    <p:extLst>
      <p:ext uri="{BB962C8B-B14F-4D97-AF65-F5344CB8AC3E}">
        <p14:creationId xmlns:p14="http://schemas.microsoft.com/office/powerpoint/2010/main" val="2369332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B447ED-2D68-4D48-78D7-04D51697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20AF6-72A8-5AD4-9BB4-D487770D9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(4/5)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B1383C6-473D-0172-6171-8B953B2D3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7" y="877675"/>
            <a:ext cx="3438979" cy="2114971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3766E0-7BA7-5725-E77A-F293DF7F1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2156" y="873378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17275A-357C-C96C-F6C4-180EB0580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277" y="3864777"/>
            <a:ext cx="3438979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D1EB0B-BADF-2A21-EA53-B4C64EEB3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2156" y="3864775"/>
            <a:ext cx="3438980" cy="2123569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E0175C-1B35-9C2E-A733-3E8ABFA9FE3E}"/>
              </a:ext>
            </a:extLst>
          </p:cNvPr>
          <p:cNvSpPr txBox="1"/>
          <p:nvPr/>
        </p:nvSpPr>
        <p:spPr>
          <a:xfrm>
            <a:off x="6077261" y="488428"/>
            <a:ext cx="56380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C88E6B-FF4E-31D4-9EC3-B8444923CC11}"/>
              </a:ext>
            </a:extLst>
          </p:cNvPr>
          <p:cNvSpPr txBox="1"/>
          <p:nvPr/>
        </p:nvSpPr>
        <p:spPr>
          <a:xfrm>
            <a:off x="6033178" y="3443204"/>
            <a:ext cx="651974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DA43A-4916-BA16-3D0B-A734E2FF62D2}"/>
              </a:ext>
            </a:extLst>
          </p:cNvPr>
          <p:cNvSpPr txBox="1"/>
          <p:nvPr/>
        </p:nvSpPr>
        <p:spPr>
          <a:xfrm>
            <a:off x="9379816" y="488428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3C49D0-2D4B-AC9B-99E7-348978022F1B}"/>
              </a:ext>
            </a:extLst>
          </p:cNvPr>
          <p:cNvSpPr txBox="1"/>
          <p:nvPr/>
        </p:nvSpPr>
        <p:spPr>
          <a:xfrm>
            <a:off x="9532757" y="346233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SAP</a:t>
            </a:r>
          </a:p>
        </p:txBody>
      </p:sp>
    </p:spTree>
    <p:extLst>
      <p:ext uri="{BB962C8B-B14F-4D97-AF65-F5344CB8AC3E}">
        <p14:creationId xmlns:p14="http://schemas.microsoft.com/office/powerpoint/2010/main" val="10642485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 anchor="ctr"/>
          <a:lstStyle/>
          <a:p>
            <a:r>
              <a:rPr lang="en-US" dirty="0"/>
              <a:t>Executive Summary</a:t>
            </a:r>
          </a:p>
        </p:txBody>
      </p:sp>
      <p:pic>
        <p:nvPicPr>
          <p:cNvPr id="11" name="Picture Placeholder 15" descr="Data points digital background">
            <a:extLst>
              <a:ext uri="{FF2B5EF4-FFF2-40B4-BE49-F238E27FC236}">
                <a16:creationId xmlns:a16="http://schemas.microsoft.com/office/drawing/2014/main" id="{A496DCE5-C34A-22C2-A9D8-E90DFC8CE8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" b="52"/>
          <a:stretch/>
        </p:blipFill>
        <p:spPr/>
      </p:pic>
    </p:spTree>
    <p:extLst>
      <p:ext uri="{BB962C8B-B14F-4D97-AF65-F5344CB8AC3E}">
        <p14:creationId xmlns:p14="http://schemas.microsoft.com/office/powerpoint/2010/main" val="1839748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515F11-B785-B461-ACDF-764F2256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E0B486-C1AA-C692-452C-C41A078D9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3. Prediction Analysis (5/5)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EB7E3-BDEC-7035-2E45-C77F41377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63" y="1079377"/>
            <a:ext cx="2771775" cy="1711570"/>
          </a:xfrm>
          <a:custGeom>
            <a:avLst/>
            <a:gdLst/>
            <a:ahLst/>
            <a:cxnLst/>
            <a:rect l="l" t="t" r="r" b="b"/>
            <a:pathLst>
              <a:path w="2771775" h="2771775">
                <a:moveTo>
                  <a:pt x="0" y="0"/>
                </a:moveTo>
                <a:lnTo>
                  <a:pt x="2771775" y="0"/>
                </a:lnTo>
                <a:lnTo>
                  <a:pt x="2771775" y="2771775"/>
                </a:lnTo>
                <a:lnTo>
                  <a:pt x="0" y="2771775"/>
                </a:lnTo>
                <a:close/>
              </a:path>
            </a:pathLst>
          </a:cu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05A5D99C-8CA9-4688-A7A5-0D9C34AE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16575" y="5165702"/>
            <a:ext cx="734257" cy="760506"/>
            <a:chOff x="5243759" y="1363788"/>
            <a:chExt cx="734257" cy="7605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03F95395-CCA6-4A43-85F6-69571A5ABC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173C2D0-52E8-4925-8ED2-CF521F5EA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8">
              <a:extLst>
                <a:ext uri="{FF2B5EF4-FFF2-40B4-BE49-F238E27FC236}">
                  <a16:creationId xmlns:a16="http://schemas.microsoft.com/office/drawing/2014/main" id="{1EB77B77-4A3B-4F2F-848A-78978F686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045450D8-B1ED-870A-CDE3-DB6D03A18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900" y="2166170"/>
            <a:ext cx="4090132" cy="2525655"/>
          </a:xfrm>
          <a:custGeom>
            <a:avLst/>
            <a:gdLst/>
            <a:ahLst/>
            <a:cxnLst/>
            <a:rect l="l" t="t" r="r" b="b"/>
            <a:pathLst>
              <a:path w="2771776" h="2771776">
                <a:moveTo>
                  <a:pt x="0" y="0"/>
                </a:moveTo>
                <a:lnTo>
                  <a:pt x="2771776" y="0"/>
                </a:lnTo>
                <a:lnTo>
                  <a:pt x="2771776" y="2771776"/>
                </a:lnTo>
                <a:lnTo>
                  <a:pt x="0" y="2771776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EEAA19-FA1F-9FE5-959E-66781F009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9362" y="4067051"/>
            <a:ext cx="2771776" cy="1711571"/>
          </a:xfrm>
          <a:custGeom>
            <a:avLst/>
            <a:gdLst/>
            <a:ahLst/>
            <a:cxnLst/>
            <a:rect l="l" t="t" r="r" b="b"/>
            <a:pathLst>
              <a:path w="4090132" h="5759450">
                <a:moveTo>
                  <a:pt x="0" y="0"/>
                </a:moveTo>
                <a:lnTo>
                  <a:pt x="4090132" y="0"/>
                </a:lnTo>
                <a:lnTo>
                  <a:pt x="4090132" y="5759450"/>
                </a:lnTo>
                <a:lnTo>
                  <a:pt x="0" y="5759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49813FF-FA2E-D78B-F5EF-90FF920F63F9}"/>
              </a:ext>
            </a:extLst>
          </p:cNvPr>
          <p:cNvSpPr txBox="1"/>
          <p:nvPr/>
        </p:nvSpPr>
        <p:spPr>
          <a:xfrm>
            <a:off x="6164902" y="1758826"/>
            <a:ext cx="655949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INTEL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D4B19-4265-313F-1481-021A2C7D3513}"/>
              </a:ext>
            </a:extLst>
          </p:cNvPr>
          <p:cNvSpPr txBox="1"/>
          <p:nvPr/>
        </p:nvSpPr>
        <p:spPr>
          <a:xfrm>
            <a:off x="9728050" y="623131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PLTR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CAE14D-803F-7008-1F76-DF7F0F0549A0}"/>
              </a:ext>
            </a:extLst>
          </p:cNvPr>
          <p:cNvSpPr txBox="1"/>
          <p:nvPr/>
        </p:nvSpPr>
        <p:spPr>
          <a:xfrm>
            <a:off x="9866361" y="3601953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ARM</a:t>
            </a:r>
          </a:p>
        </p:txBody>
      </p:sp>
    </p:spTree>
    <p:extLst>
      <p:ext uri="{BB962C8B-B14F-4D97-AF65-F5344CB8AC3E}">
        <p14:creationId xmlns:p14="http://schemas.microsoft.com/office/powerpoint/2010/main" val="426261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8E69D-41BA-D4C8-1DB8-213D8899A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AFC93-2DE3-987A-9ACD-96CDC422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400" dirty="0"/>
              <a:t>4. 52 Weeks and 12 Weeks Performance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F0F080D5-80CD-BB35-60FB-AB91E3D21F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52306"/>
              </p:ext>
            </p:extLst>
          </p:nvPr>
        </p:nvGraphicFramePr>
        <p:xfrm>
          <a:off x="5316665" y="549275"/>
          <a:ext cx="5303585" cy="5761040"/>
        </p:xfrm>
        <a:graphic>
          <a:graphicData uri="http://schemas.openxmlformats.org/drawingml/2006/table">
            <a:tbl>
              <a:tblPr firstRow="1" bandRow="1">
                <a:noFill/>
                <a:tableStyleId>{72833802-FEF1-4C79-8D5D-14CF1EAF98D9}</a:tableStyleId>
              </a:tblPr>
              <a:tblGrid>
                <a:gridCol w="1269117">
                  <a:extLst>
                    <a:ext uri="{9D8B030D-6E8A-4147-A177-3AD203B41FA5}">
                      <a16:colId xmlns:a16="http://schemas.microsoft.com/office/drawing/2014/main" val="3690698563"/>
                    </a:ext>
                  </a:extLst>
                </a:gridCol>
                <a:gridCol w="1932221">
                  <a:extLst>
                    <a:ext uri="{9D8B030D-6E8A-4147-A177-3AD203B41FA5}">
                      <a16:colId xmlns:a16="http://schemas.microsoft.com/office/drawing/2014/main" val="3676053079"/>
                    </a:ext>
                  </a:extLst>
                </a:gridCol>
                <a:gridCol w="2102247">
                  <a:extLst>
                    <a:ext uri="{9D8B030D-6E8A-4147-A177-3AD203B41FA5}">
                      <a16:colId xmlns:a16="http://schemas.microsoft.com/office/drawing/2014/main" val="1451649123"/>
                    </a:ext>
                  </a:extLst>
                </a:gridCol>
              </a:tblGrid>
              <a:tr h="288052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52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12 Weeks Performance</a:t>
                      </a:r>
                    </a:p>
                  </a:txBody>
                  <a:tcPr marL="117572" marR="48988" marT="58786" marB="58786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15380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dirty="0">
                          <a:effectLst/>
                        </a:rPr>
                        <a:t>PLTR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335.46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62.88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01719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NVDA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136.73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380128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AVGO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98.41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38.91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3227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ARM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97.51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7.97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35513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TSM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91.51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7.50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0177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ANET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84.43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23.33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777973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SAP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64.75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13.29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62762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META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60.77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7.54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445731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ORCL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57.35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-0.55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993727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AMZN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48.52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22.83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8213644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NOW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46.42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15.35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34780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GOOGL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35.30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19.83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95602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IBM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30.78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4.47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001056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MSFT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7.48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0.08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93365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ASML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0.68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7.21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7340618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ACN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-2.06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-1.21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7998347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ADBE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-28.65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-9.79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80026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AMD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-29.82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-21.73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EDC"/>
                      </a:solidFill>
                      <a:prstDash val="solid"/>
                    </a:lnL>
                    <a:lnR w="9525" cap="flat" cmpd="sng" algn="ctr">
                      <a:solidFill>
                        <a:srgbClr val="D8DE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4371082"/>
                  </a:ext>
                </a:extLst>
              </a:tr>
              <a:tr h="288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>
                          <a:effectLst/>
                        </a:rPr>
                        <a:t>INTC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-54.79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effectLst/>
                        </a:rPr>
                        <a:t>-4.01</a:t>
                      </a:r>
                    </a:p>
                  </a:txBody>
                  <a:tcPr marL="76200" marR="76200" marT="38100" marB="38100" anchor="ctr">
                    <a:lnL w="9525" cap="flat" cmpd="sng" algn="ctr">
                      <a:solidFill>
                        <a:srgbClr val="D8DCDC"/>
                      </a:solidFill>
                      <a:prstDash val="solid"/>
                    </a:lnL>
                    <a:lnR w="9525" cap="flat" cmpd="sng" algn="ctr">
                      <a:solidFill>
                        <a:srgbClr val="D8DCDC"/>
                      </a:solidFill>
                      <a:prstDash val="solid"/>
                    </a:lnR>
                    <a:lnT w="9525" cap="flat" cmpd="sng" algn="ctr">
                      <a:solidFill>
                        <a:srgbClr val="D8DCDC"/>
                      </a:solidFill>
                      <a:prstDash val="solid"/>
                    </a:lnT>
                    <a:lnB w="9525" cap="flat" cmpd="sng" algn="ctr">
                      <a:solidFill>
                        <a:srgbClr val="D8DCDC"/>
                      </a:solidFill>
                      <a:prstDash val="solid"/>
                    </a:lnB>
                    <a:solidFill>
                      <a:srgbClr val="D8DEDC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1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190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C5FFF-A249-52D7-C779-C2F3FF684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7" descr="Data Points Digital background">
            <a:extLst>
              <a:ext uri="{FF2B5EF4-FFF2-40B4-BE49-F238E27FC236}">
                <a16:creationId xmlns:a16="http://schemas.microsoft.com/office/drawing/2014/main" id="{536967E4-0CC1-FE4D-B520-21BD14E6E3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E7C0427-49E6-7BBB-278B-3FE9E6AB0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7BC79FF5-DC48-2487-63A3-5D8F52B8A8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Timeframe, Diversification and Risk Assessment</a:t>
            </a:r>
          </a:p>
        </p:txBody>
      </p:sp>
    </p:spTree>
    <p:extLst>
      <p:ext uri="{BB962C8B-B14F-4D97-AF65-F5344CB8AC3E}">
        <p14:creationId xmlns:p14="http://schemas.microsoft.com/office/powerpoint/2010/main" val="931522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3040-8CFA-C2E7-CAEE-A956D5C52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BD85E-D1A2-60E9-6892-D6A9B610A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498475"/>
            <a:ext cx="9602788" cy="568326"/>
          </a:xfrm>
        </p:spPr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Screening based on Several Criteria's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62A5C3-6E35-3286-7819-E94BE2FE97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059" y="1263636"/>
            <a:ext cx="1816341" cy="4518039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Round 1:  </a:t>
            </a:r>
          </a:p>
          <a:p>
            <a:pPr marL="0" indent="0" algn="ctr">
              <a:buNone/>
            </a:pPr>
            <a:r>
              <a:rPr lang="en-US" dirty="0">
                <a:solidFill>
                  <a:srgbClr val="FFFF00"/>
                </a:solidFill>
              </a:rPr>
              <a:t>Technical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ARM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5D9466C-0EE6-3C89-2514-F1437FBCEAE1}"/>
              </a:ext>
            </a:extLst>
          </p:cNvPr>
          <p:cNvSpPr txBox="1">
            <a:spLocks/>
          </p:cNvSpPr>
          <p:nvPr/>
        </p:nvSpPr>
        <p:spPr>
          <a:xfrm>
            <a:off x="2438400" y="1257712"/>
            <a:ext cx="2009104" cy="4518040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Round 2: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accent3"/>
                </a:solidFill>
              </a:rPr>
              <a:t>Prediction Algo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AFDC337-1785-FE40-FA41-0CE30CCD0CCB}"/>
              </a:ext>
            </a:extLst>
          </p:cNvPr>
          <p:cNvSpPr txBox="1">
            <a:spLocks/>
          </p:cNvSpPr>
          <p:nvPr/>
        </p:nvSpPr>
        <p:spPr>
          <a:xfrm>
            <a:off x="4415510" y="1257711"/>
            <a:ext cx="2009105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Round 3: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70C0"/>
                </a:solidFill>
              </a:rPr>
              <a:t>52w performance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7D6A633-8CB2-A230-9E9F-0E1A22E2EC07}"/>
              </a:ext>
            </a:extLst>
          </p:cNvPr>
          <p:cNvSpPr txBox="1">
            <a:spLocks/>
          </p:cNvSpPr>
          <p:nvPr/>
        </p:nvSpPr>
        <p:spPr>
          <a:xfrm>
            <a:off x="6439576" y="1257711"/>
            <a:ext cx="2009106" cy="4518039"/>
          </a:xfrm>
          <a:prstGeom prst="rect">
            <a:avLst/>
          </a:prstGeom>
        </p:spPr>
        <p:txBody>
          <a:bodyPr vert="horz" wrap="square" lIns="0" tIns="0" rIns="0" bIns="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Round 5: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B050"/>
                </a:solidFill>
              </a:rPr>
              <a:t>Count Correlation &gt; 0.9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MSFT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AMZN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NVDA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META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GOOGL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IBM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TSM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ORCL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ANET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AVGO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NOW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50"/>
                </a:solidFill>
              </a:rPr>
              <a:t>SAP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PLTR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trike="sngStrike" dirty="0">
                <a:solidFill>
                  <a:srgbClr val="FF0000"/>
                </a:solidFill>
              </a:rPr>
              <a:t>ARM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52D437-27FF-9920-154F-A829368DC1DB}"/>
              </a:ext>
            </a:extLst>
          </p:cNvPr>
          <p:cNvSpPr/>
          <p:nvPr/>
        </p:nvSpPr>
        <p:spPr>
          <a:xfrm>
            <a:off x="714375" y="6010275"/>
            <a:ext cx="1457325" cy="48577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Looking at Trend, ATR, RSI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782DE5-C2E4-E2A7-32E7-84547AFFBDFE}"/>
              </a:ext>
            </a:extLst>
          </p:cNvPr>
          <p:cNvSpPr/>
          <p:nvPr/>
        </p:nvSpPr>
        <p:spPr>
          <a:xfrm>
            <a:off x="2438400" y="6016610"/>
            <a:ext cx="1457325" cy="485775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Looking at one-year prediction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B2188CA-00DE-EEA6-B1B7-2CCC91D44796}"/>
              </a:ext>
            </a:extLst>
          </p:cNvPr>
          <p:cNvSpPr/>
          <p:nvPr/>
        </p:nvSpPr>
        <p:spPr>
          <a:xfrm>
            <a:off x="4415510" y="6010274"/>
            <a:ext cx="1457325" cy="485775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by 52W Performance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6A880A0-19D1-D420-39E4-6A5EE79B28BB}"/>
              </a:ext>
            </a:extLst>
          </p:cNvPr>
          <p:cNvSpPr/>
          <p:nvPr/>
        </p:nvSpPr>
        <p:spPr>
          <a:xfrm>
            <a:off x="6439576" y="6010274"/>
            <a:ext cx="1457325" cy="48577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Ranking Corr. Count</a:t>
            </a:r>
          </a:p>
        </p:txBody>
      </p:sp>
    </p:spTree>
    <p:extLst>
      <p:ext uri="{BB962C8B-B14F-4D97-AF65-F5344CB8AC3E}">
        <p14:creationId xmlns:p14="http://schemas.microsoft.com/office/powerpoint/2010/main" val="660915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420C2F-B51F-9180-7054-B84A4D434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/>
              <a:t>52 Weeks Performance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67672F0-01C7-CA37-B93B-C3522BB72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6" y="1639362"/>
            <a:ext cx="7345363" cy="3580863"/>
          </a:xfrm>
          <a:custGeom>
            <a:avLst/>
            <a:gdLst/>
            <a:ahLst/>
            <a:cxnLst/>
            <a:rect l="l" t="t" r="r" b="b"/>
            <a:pathLst>
              <a:path w="7345363" h="5761037">
                <a:moveTo>
                  <a:pt x="0" y="0"/>
                </a:moveTo>
                <a:lnTo>
                  <a:pt x="7345363" y="0"/>
                </a:lnTo>
                <a:lnTo>
                  <a:pt x="7345363" y="5761037"/>
                </a:lnTo>
                <a:lnTo>
                  <a:pt x="0" y="576103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0510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6CC09F-7383-3A4C-555C-35DA0BB4B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7E655-DBBE-1E38-D543-EB34028F2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3134170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Short-Term vs. Long-Term:</a:t>
            </a:r>
          </a:p>
          <a:p>
            <a:pPr lvl="2" algn="ctr"/>
            <a:r>
              <a:rPr lang="en-US" dirty="0"/>
              <a:t>Short-term investment recommendations based on current trends.</a:t>
            </a:r>
          </a:p>
          <a:p>
            <a:pPr lvl="2" algn="ctr"/>
            <a:r>
              <a:rPr lang="en-US" dirty="0"/>
              <a:t>Long-term investment recommendations considering outlook.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45A03A5-6D4D-7072-B3BD-F2DA38CADEB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3992881" y="2097175"/>
            <a:ext cx="3719386" cy="3133193"/>
          </a:xfrm>
        </p:spPr>
        <p:txBody>
          <a:bodyPr/>
          <a:lstStyle/>
          <a:p>
            <a:pPr marL="0" lvl="1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Diversification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pPr lvl="1" algn="ctr"/>
            <a:r>
              <a:rPr lang="en-US" dirty="0"/>
              <a:t>Suggested mix of Nvidia, Oracle, Arista Networks, Broadcom, and SAP stocks to spread risk.</a:t>
            </a:r>
          </a:p>
        </p:txBody>
      </p:sp>
      <p:sp>
        <p:nvSpPr>
          <p:cNvPr id="2" name="Content Placeholder 6">
            <a:extLst>
              <a:ext uri="{FF2B5EF4-FFF2-40B4-BE49-F238E27FC236}">
                <a16:creationId xmlns:a16="http://schemas.microsoft.com/office/drawing/2014/main" id="{B5A60B2C-DA73-99DB-5D18-316D6C11F50D}"/>
              </a:ext>
            </a:extLst>
          </p:cNvPr>
          <p:cNvSpPr txBox="1">
            <a:spLocks/>
          </p:cNvSpPr>
          <p:nvPr/>
        </p:nvSpPr>
        <p:spPr>
          <a:xfrm>
            <a:off x="8199120" y="2097175"/>
            <a:ext cx="3719386" cy="313319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1148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Risk Assessment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lvl="1" algn="ctr"/>
            <a:r>
              <a:rPr lang="en-US" dirty="0"/>
              <a:t>Evaluation of stability and potential returns for each stock.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A225864-7C2D-D6A6-00E7-D6C4BAD023C4}"/>
              </a:ext>
            </a:extLst>
          </p:cNvPr>
          <p:cNvSpPr/>
          <p:nvPr/>
        </p:nvSpPr>
        <p:spPr>
          <a:xfrm>
            <a:off x="2739101" y="5118538"/>
            <a:ext cx="6068568" cy="1332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1"/>
                </a:solidFill>
              </a:rPr>
              <a:t>Recommendation is also distributed across sectors: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0000"/>
                </a:solidFill>
              </a:rPr>
              <a:t>Nvidia and Broadcom – Semiconductor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Oracle – Software Infrastructure (Cloud Provider)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7030A0"/>
                </a:solidFill>
              </a:rPr>
              <a:t>Arista Networks – Hardware Infrastructure (Networking)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/>
                </a:solidFill>
              </a:rPr>
              <a:t>SAP – Supply Chain (ERP Software)</a:t>
            </a:r>
          </a:p>
        </p:txBody>
      </p:sp>
    </p:spTree>
    <p:extLst>
      <p:ext uri="{BB962C8B-B14F-4D97-AF65-F5344CB8AC3E}">
        <p14:creationId xmlns:p14="http://schemas.microsoft.com/office/powerpoint/2010/main" val="3353460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r>
              <a:rPr lang="en-US" dirty="0"/>
              <a:t>Austin McCormick</a:t>
            </a:r>
          </a:p>
          <a:p>
            <a:r>
              <a:rPr lang="en-US" dirty="0"/>
              <a:t>Devin Carter</a:t>
            </a:r>
          </a:p>
          <a:p>
            <a:r>
              <a:rPr lang="en-US" dirty="0"/>
              <a:t>Mehdi Afiatpour</a:t>
            </a:r>
          </a:p>
        </p:txBody>
      </p:sp>
      <p:pic>
        <p:nvPicPr>
          <p:cNvPr id="25" name="Picture Placeholder 24" descr="A close-up of a network">
            <a:extLst>
              <a:ext uri="{FF2B5EF4-FFF2-40B4-BE49-F238E27FC236}">
                <a16:creationId xmlns:a16="http://schemas.microsoft.com/office/drawing/2014/main" id="{41A1C574-72C6-642F-E4D2-FF0C993AE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/>
        </p:blipFill>
        <p:spPr/>
      </p:pic>
    </p:spTree>
    <p:extLst>
      <p:ext uri="{BB962C8B-B14F-4D97-AF65-F5344CB8AC3E}">
        <p14:creationId xmlns:p14="http://schemas.microsoft.com/office/powerpoint/2010/main" val="2547630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9570AC-7AF2-BA10-C44E-26A35A85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673C-1574-7C8E-537F-C2CD4FC55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A8C47-063F-67C9-4AC5-492C244CBE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608083"/>
            <a:ext cx="7929940" cy="447458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Customer is interested in investing in the AI Market and requested assistance on which stocks to invest in</a:t>
            </a:r>
          </a:p>
          <a:p>
            <a:r>
              <a:rPr lang="en-US" dirty="0"/>
              <a:t>In this project we have selected 19 AI Stocks and have leveraged Data Science to assess best AI Stocks to invest</a:t>
            </a:r>
          </a:p>
          <a:p>
            <a:r>
              <a:rPr lang="en-US" dirty="0"/>
              <a:t>We collected excellent quality stock data using Tradestation API’s, and performed clean-up and analysis using several techniques such as:</a:t>
            </a:r>
          </a:p>
          <a:p>
            <a:pPr lvl="1"/>
            <a:r>
              <a:rPr lang="en-US" sz="1700" dirty="0">
                <a:solidFill>
                  <a:srgbClr val="FFFF00"/>
                </a:solidFill>
              </a:rPr>
              <a:t>Price pattern, </a:t>
            </a:r>
          </a:p>
          <a:p>
            <a:pPr lvl="1"/>
            <a:r>
              <a:rPr lang="en-US" sz="1700" dirty="0">
                <a:solidFill>
                  <a:srgbClr val="FFC000"/>
                </a:solidFill>
              </a:rPr>
              <a:t>Technical Indicators, and </a:t>
            </a:r>
          </a:p>
          <a:p>
            <a:pPr lvl="1"/>
            <a:r>
              <a:rPr lang="en-US" sz="1700" dirty="0">
                <a:solidFill>
                  <a:srgbClr val="00B050"/>
                </a:solidFill>
              </a:rPr>
              <a:t>Prediction Algo leveraging Prophet</a:t>
            </a:r>
          </a:p>
          <a:p>
            <a:r>
              <a:rPr lang="en-US" dirty="0"/>
              <a:t>Top 5 AI Stocks to invest are recommended and justification are provided in the Conclusion section of this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7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06B59-80B8-CEED-0BCA-BC3F80A85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803321" y="682622"/>
            <a:ext cx="734257" cy="760506"/>
            <a:chOff x="5243759" y="1363788"/>
            <a:chExt cx="734257" cy="760506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C2F317-81E4-3678-2FF2-495B3A95470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A7C6D33A-37B7-D2C4-2C1C-6D5253D0D480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8145A95-72C3-9BFC-32D2-908F235E389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anchor="b"/>
          <a:lstStyle/>
          <a:p>
            <a:pPr algn="l"/>
            <a:r>
              <a:rPr lang="en-US" dirty="0"/>
              <a:t>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3162" y="2827209"/>
            <a:ext cx="5512426" cy="2000823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2000" dirty="0">
                <a:solidFill>
                  <a:srgbClr val="FF0000"/>
                </a:solidFill>
              </a:rPr>
              <a:t>Data Collection, </a:t>
            </a:r>
            <a:r>
              <a:rPr lang="en-US" sz="2000" dirty="0"/>
              <a:t>leveraging Tradestation WEB API’s</a:t>
            </a:r>
          </a:p>
          <a:p>
            <a:pPr algn="l"/>
            <a:r>
              <a:rPr lang="en-US" sz="2000" dirty="0">
                <a:solidFill>
                  <a:srgbClr val="00B0F0"/>
                </a:solidFill>
              </a:rPr>
              <a:t>Cleanup, </a:t>
            </a:r>
            <a:r>
              <a:rPr lang="en-US" sz="2000" dirty="0"/>
              <a:t>eliminating noise</a:t>
            </a:r>
          </a:p>
          <a:p>
            <a:pPr algn="l"/>
            <a:r>
              <a:rPr lang="en-US" sz="2000" dirty="0">
                <a:solidFill>
                  <a:srgbClr val="92D050"/>
                </a:solidFill>
              </a:rPr>
              <a:t>Exploration &amp; Insights,</a:t>
            </a:r>
            <a:r>
              <a:rPr lang="en-US" sz="2000" dirty="0"/>
              <a:t> Technical Analysis with Prediction</a:t>
            </a:r>
          </a:p>
        </p:txBody>
      </p:sp>
      <p:pic>
        <p:nvPicPr>
          <p:cNvPr id="20" name="Picture Placeholder 19" descr="A close-up of a graph">
            <a:extLst>
              <a:ext uri="{FF2B5EF4-FFF2-40B4-BE49-F238E27FC236}">
                <a16:creationId xmlns:a16="http://schemas.microsoft.com/office/drawing/2014/main" id="{A7019768-5E2A-F9D1-62D6-EC7C5F0BBEC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" r="9"/>
          <a:stretch/>
        </p:blipFill>
        <p:spPr/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C4A7DC2-42C3-FDDF-02BF-9598D75A6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189378" y="523262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2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08944-83E3-B337-0D71-2AA1CB0DE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EA889-FF83-8CCC-592C-B94B1997B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Data Collection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23C6C9-F69F-8DD2-FA7E-CEC558811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3" y="1391839"/>
            <a:ext cx="7929940" cy="3873844"/>
          </a:xfrm>
        </p:spPr>
        <p:txBody>
          <a:bodyPr>
            <a:normAutofit/>
          </a:bodyPr>
          <a:lstStyle/>
          <a:p>
            <a:r>
              <a:rPr lang="en-US" sz="2000" dirty="0"/>
              <a:t>Tradestation is one of the leading Trading Platform provider, enabling easy access to quality market data, while free of charge</a:t>
            </a:r>
          </a:p>
          <a:p>
            <a:r>
              <a:rPr lang="en-US" sz="2000" dirty="0"/>
              <a:t>The Process to collect the data:</a:t>
            </a:r>
          </a:p>
          <a:p>
            <a:pPr lvl="1"/>
            <a:r>
              <a:rPr lang="en-US" sz="1400" dirty="0"/>
              <a:t>Generated an Access Token, with the allowed Scope defined</a:t>
            </a:r>
          </a:p>
          <a:p>
            <a:pPr lvl="1"/>
            <a:r>
              <a:rPr lang="en-US" sz="1400" dirty="0"/>
              <a:t>Defined the base </a:t>
            </a:r>
            <a:r>
              <a:rPr lang="en-US" sz="1400" dirty="0" err="1"/>
              <a:t>url</a:t>
            </a:r>
            <a:endParaRPr lang="en-US" sz="1400" dirty="0"/>
          </a:p>
          <a:p>
            <a:pPr lvl="1"/>
            <a:r>
              <a:rPr lang="en-US" sz="1400" dirty="0"/>
              <a:t>Defined the data length for historical purposes</a:t>
            </a:r>
          </a:p>
          <a:p>
            <a:pPr lvl="1"/>
            <a:r>
              <a:rPr lang="en-US" sz="1400" dirty="0"/>
              <a:t>Using list comprehension, we created a List composed of the </a:t>
            </a:r>
            <a:r>
              <a:rPr lang="en-US" sz="1400" dirty="0" err="1"/>
              <a:t>json</a:t>
            </a:r>
            <a:r>
              <a:rPr lang="en-US" sz="1400" dirty="0"/>
              <a:t> file for each AI Stock being evaluated</a:t>
            </a:r>
          </a:p>
          <a:p>
            <a:pPr lvl="1"/>
            <a:r>
              <a:rPr lang="en-US" sz="1400" dirty="0"/>
              <a:t>All collected data were stored locally, avoid having to call the API’s every time. </a:t>
            </a:r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2152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6197C-1A84-8258-1CF0-1F1B38B818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9A6A6-0E2A-C691-CF5C-C0AACB6A7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B0F0"/>
                </a:solidFill>
              </a:rPr>
              <a:t>Data Cleanup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7A250-110A-F7A9-1DAC-9493E8889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7929940" cy="240546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Created dictionary of Dataframe for each stock symbol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4"/>
                </a:solidFill>
              </a:rPr>
              <a:t>The Dataframe was filtered, resulting in Date, OHCLV bar information structure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Date was converted to Datetime and set as index and rest of the data was converted to float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Data is now ready for analysis</a:t>
            </a:r>
          </a:p>
        </p:txBody>
      </p:sp>
    </p:spTree>
    <p:extLst>
      <p:ext uri="{BB962C8B-B14F-4D97-AF65-F5344CB8AC3E}">
        <p14:creationId xmlns:p14="http://schemas.microsoft.com/office/powerpoint/2010/main" val="73436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AE404-46F4-C143-E0EA-24EAABAF9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6BEB-3D2C-D634-2AEF-8169936D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92D050"/>
                </a:solidFill>
              </a:rPr>
              <a:t>Exploration &amp; Insights Process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5E644-D17D-C98B-3EE9-1C512BF55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2" y="2226269"/>
            <a:ext cx="9456738" cy="395863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Technical Analysis &amp; Trend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Correlation Analysis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With Market Benchmarks (SPY and QQQ)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>
                <a:solidFill>
                  <a:srgbClr val="00B0F0"/>
                </a:solidFill>
              </a:rPr>
              <a:t>Between Stocks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Prediction Algo leveraging Prophet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FF00"/>
                </a:solidFill>
              </a:rPr>
              <a:t>52 weeks and 12 weeks Performance Analysis </a:t>
            </a:r>
          </a:p>
        </p:txBody>
      </p:sp>
    </p:spTree>
    <p:extLst>
      <p:ext uri="{BB962C8B-B14F-4D97-AF65-F5344CB8AC3E}">
        <p14:creationId xmlns:p14="http://schemas.microsoft.com/office/powerpoint/2010/main" val="2885584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7" descr="A person drawing on a white board">
            <a:extLst>
              <a:ext uri="{FF2B5EF4-FFF2-40B4-BE49-F238E27FC236}">
                <a16:creationId xmlns:a16="http://schemas.microsoft.com/office/drawing/2014/main" id="{58104626-8F66-9575-5E49-2907EACF11C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solidFill>
            <a:schemeClr val="accent5"/>
          </a:solidFill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0E67EAEA-252B-BF9F-9E28-AEE54450516F}"/>
              </a:ext>
            </a:extLst>
          </p:cNvPr>
          <p:cNvSpPr txBox="1">
            <a:spLocks/>
          </p:cNvSpPr>
          <p:nvPr/>
        </p:nvSpPr>
        <p:spPr>
          <a:xfrm>
            <a:off x="550863" y="4045464"/>
            <a:ext cx="11115355" cy="2286000"/>
          </a:xfrm>
          <a:prstGeom prst="rect">
            <a:avLst/>
          </a:prstGeom>
          <a:noFill/>
        </p:spPr>
        <p:txBody>
          <a:bodyPr vert="horz" wrap="square" lIns="9144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Visuals</a:t>
            </a:r>
          </a:p>
        </p:txBody>
      </p:sp>
    </p:spTree>
    <p:extLst>
      <p:ext uri="{BB962C8B-B14F-4D97-AF65-F5344CB8AC3E}">
        <p14:creationId xmlns:p14="http://schemas.microsoft.com/office/powerpoint/2010/main" val="13885921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FBD7A90-1C19-0991-B35B-BAB1EDBC2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2CCA4E-CAC4-6C07-B265-E2F4CCDA3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3034657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4800" dirty="0"/>
              <a:t>1. Technical Analysis (1/5)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848EB62-6DA3-4CE8-9228-A55DBDD16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900" y="1"/>
            <a:ext cx="7641100" cy="6858000"/>
          </a:xfrm>
          <a:prstGeom prst="rect">
            <a:avLst/>
          </a:prstGeom>
          <a:solidFill>
            <a:schemeClr val="bg2">
              <a:lumMod val="25000"/>
              <a:lumOff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0C3E4A-B089-458B-AFCE-988DAFDD5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1FBF1-42F2-97A9-C257-2C22DCD9B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6585" y="549272"/>
            <a:ext cx="2764848" cy="2771778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BB8EE6-6B89-D053-4C7C-05C802FD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939" y="549275"/>
            <a:ext cx="2764845" cy="277177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E774F-1C3C-650A-53AC-C9C576E5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871" y="3959735"/>
            <a:ext cx="2772275" cy="2779224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237965-5ABA-364E-3CF9-DD2F12FDA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3223" y="3959732"/>
            <a:ext cx="2772277" cy="2779225"/>
          </a:xfrm>
          <a:custGeom>
            <a:avLst/>
            <a:gdLst/>
            <a:ahLst/>
            <a:cxnLst/>
            <a:rect l="l" t="t" r="r" b="b"/>
            <a:pathLst>
              <a:path w="3546928" h="2883450">
                <a:moveTo>
                  <a:pt x="0" y="0"/>
                </a:moveTo>
                <a:lnTo>
                  <a:pt x="3546928" y="0"/>
                </a:lnTo>
                <a:lnTo>
                  <a:pt x="3546928" y="2883450"/>
                </a:lnTo>
                <a:lnTo>
                  <a:pt x="0" y="2883450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217E7D-1842-25EF-9AE9-0366AC16FE3D}"/>
              </a:ext>
            </a:extLst>
          </p:cNvPr>
          <p:cNvSpPr txBox="1"/>
          <p:nvPr/>
        </p:nvSpPr>
        <p:spPr>
          <a:xfrm>
            <a:off x="6096734" y="188420"/>
            <a:ext cx="1164550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MICROSOFT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F4C026-7DE2-4EBA-6104-A47049276739}"/>
              </a:ext>
            </a:extLst>
          </p:cNvPr>
          <p:cNvSpPr txBox="1"/>
          <p:nvPr/>
        </p:nvSpPr>
        <p:spPr>
          <a:xfrm>
            <a:off x="9619016" y="186596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NVIDIA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2C768C-4EBF-6285-E55B-FFE02BBD134F}"/>
              </a:ext>
            </a:extLst>
          </p:cNvPr>
          <p:cNvSpPr txBox="1"/>
          <p:nvPr/>
        </p:nvSpPr>
        <p:spPr>
          <a:xfrm>
            <a:off x="9619016" y="3560720"/>
            <a:ext cx="77777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TSM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BF2B5-2CE2-5763-5A98-96FBEF415200}"/>
              </a:ext>
            </a:extLst>
          </p:cNvPr>
          <p:cNvSpPr txBox="1"/>
          <p:nvPr/>
        </p:nvSpPr>
        <p:spPr>
          <a:xfrm>
            <a:off x="6096000" y="3560720"/>
            <a:ext cx="1164967" cy="307777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ALPHABET</a:t>
            </a:r>
          </a:p>
        </p:txBody>
      </p:sp>
    </p:spTree>
    <p:extLst>
      <p:ext uri="{BB962C8B-B14F-4D97-AF65-F5344CB8AC3E}">
        <p14:creationId xmlns:p14="http://schemas.microsoft.com/office/powerpoint/2010/main" val="2940450228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F49CD38-5B57-4682-9FCE-B9174068D0A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342EE1-43E5-4AFB-895D-B61B9656DC14}">
  <ds:schemaRefs>
    <ds:schemaRef ds:uri="http://schemas.microsoft.com/office/2006/documentManagement/types"/>
    <ds:schemaRef ds:uri="http://schemas.microsoft.com/sharepoint/v3"/>
    <ds:schemaRef ds:uri="http://purl.org/dc/dcmitype/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230e9df3-be65-4c73-a93b-d1236ebd677e"/>
    <ds:schemaRef ds:uri="16c05727-aa75-4e4a-9b5f-8a80a1165891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797783A8-901D-4F73-81D7-AA6841BEB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{AE416396-7242-45A4-9F63-093D18ADE7C4}tf33713516_win32</Template>
  <TotalTime>1025</TotalTime>
  <Words>826</Words>
  <Application>Microsoft Office PowerPoint</Application>
  <PresentationFormat>Widescreen</PresentationFormat>
  <Paragraphs>344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Gill Sans MT</vt:lpstr>
      <vt:lpstr>Walbaum Display</vt:lpstr>
      <vt:lpstr>3DFloatVTI</vt:lpstr>
      <vt:lpstr>Equity Trading:   AI Companies Recommendation</vt:lpstr>
      <vt:lpstr>Executive Summary</vt:lpstr>
      <vt:lpstr>Executive Summary</vt:lpstr>
      <vt:lpstr>Data Process</vt:lpstr>
      <vt:lpstr>Data Collection Process</vt:lpstr>
      <vt:lpstr>Data Cleanup Process</vt:lpstr>
      <vt:lpstr>Exploration &amp; Insights Process</vt:lpstr>
      <vt:lpstr>PowerPoint Presentation</vt:lpstr>
      <vt:lpstr>1. Technical Analysis (1/5)</vt:lpstr>
      <vt:lpstr>1. Technical Analysis (2/5)</vt:lpstr>
      <vt:lpstr>1. Technical Analysis (3/5)</vt:lpstr>
      <vt:lpstr>1. Technical Analysis (4/5)</vt:lpstr>
      <vt:lpstr>1. Technical Analysis (5/5)</vt:lpstr>
      <vt:lpstr>2. Market Correlation</vt:lpstr>
      <vt:lpstr>2. Stocks Correlation</vt:lpstr>
      <vt:lpstr>3. Prediction Analysis (1/5)</vt:lpstr>
      <vt:lpstr>3. Prediction Analysis (2/5)</vt:lpstr>
      <vt:lpstr>3. Prediction Analysis (3/5)</vt:lpstr>
      <vt:lpstr>3. Prediction Analysis (4/5)</vt:lpstr>
      <vt:lpstr>3. Prediction Analysis (5/5)</vt:lpstr>
      <vt:lpstr>4. 52 Weeks and 12 Weeks Performance</vt:lpstr>
      <vt:lpstr>Recommendations</vt:lpstr>
      <vt:lpstr>Screening based on Several Criteria's</vt:lpstr>
      <vt:lpstr>52 Weeks Performance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Mehdi Afiatpour</dc:creator>
  <cp:lastModifiedBy>Mehdi Afiatpour</cp:lastModifiedBy>
  <cp:revision>1</cp:revision>
  <dcterms:created xsi:type="dcterms:W3CDTF">2025-01-14T02:55:18Z</dcterms:created>
  <dcterms:modified xsi:type="dcterms:W3CDTF">2025-01-23T23:57:47Z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